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UGknXEikvSPhvApGZAaNBxdd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35cc57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a735cc57d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">
  <p:cSld name="Intro Slide">
    <p:bg>
      <p:bgPr>
        <a:solidFill>
          <a:srgbClr val="554CC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5"/>
          <p:cNvPicPr preferRelativeResize="0"/>
          <p:nvPr/>
        </p:nvPicPr>
        <p:blipFill rotWithShape="1">
          <a:blip r:embed="rId2">
            <a:alphaModFix/>
          </a:blip>
          <a:srcRect b="36885" l="66333" r="3834" t="34158"/>
          <a:stretch/>
        </p:blipFill>
        <p:spPr>
          <a:xfrm>
            <a:off x="0" y="0"/>
            <a:ext cx="2045856" cy="198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5"/>
          <p:cNvPicPr preferRelativeResize="0"/>
          <p:nvPr/>
        </p:nvPicPr>
        <p:blipFill rotWithShape="1">
          <a:blip r:embed="rId2">
            <a:alphaModFix/>
          </a:blip>
          <a:srcRect b="22504" l="25148" r="47418" t="61986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5"/>
          <p:cNvPicPr preferRelativeResize="0"/>
          <p:nvPr/>
        </p:nvPicPr>
        <p:blipFill rotWithShape="1">
          <a:blip r:embed="rId2">
            <a:alphaModFix/>
          </a:blip>
          <a:srcRect b="22504" l="25148" r="47418" t="61986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5"/>
          <p:cNvPicPr preferRelativeResize="0"/>
          <p:nvPr/>
        </p:nvPicPr>
        <p:blipFill rotWithShape="1">
          <a:blip r:embed="rId2">
            <a:alphaModFix/>
          </a:blip>
          <a:srcRect b="47516" l="3773" r="62558" t="2246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5"/>
          <p:cNvPicPr preferRelativeResize="0"/>
          <p:nvPr/>
        </p:nvPicPr>
        <p:blipFill rotWithShape="1">
          <a:blip r:embed="rId3">
            <a:alphaModFix/>
          </a:blip>
          <a:srcRect b="63492" l="4966" r="4966" t="22501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/>
          <p:nvPr>
            <p:ph type="ctrTitle"/>
          </p:nvPr>
        </p:nvSpPr>
        <p:spPr>
          <a:xfrm>
            <a:off x="1524000" y="2706252"/>
            <a:ext cx="9144000" cy="2037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1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15"/>
          <p:cNvPicPr preferRelativeResize="0"/>
          <p:nvPr/>
        </p:nvPicPr>
        <p:blipFill rotWithShape="1">
          <a:blip r:embed="rId4">
            <a:alphaModFix/>
          </a:blip>
          <a:srcRect b="34937" l="12250" r="12249" t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Intro Slide">
  <p:cSld name="Sub-Intro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1524000" y="1769086"/>
            <a:ext cx="9144000" cy="331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4CCC"/>
              </a:buClr>
              <a:buSzPts val="4800"/>
              <a:buFont typeface="Calibri"/>
              <a:buNone/>
              <a:defRPr b="1" sz="4800">
                <a:solidFill>
                  <a:srgbClr val="554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b="63435" l="5184" r="5185" t="22559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6"/>
          <p:cNvPicPr preferRelativeResize="0"/>
          <p:nvPr/>
        </p:nvPicPr>
        <p:blipFill rotWithShape="1">
          <a:blip r:embed="rId2">
            <a:alphaModFix/>
          </a:blip>
          <a:srcRect b="47466" l="3771" r="62558" t="21211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6"/>
          <p:cNvPicPr preferRelativeResize="0"/>
          <p:nvPr/>
        </p:nvPicPr>
        <p:blipFill rotWithShape="1">
          <a:blip r:embed="rId3">
            <a:alphaModFix/>
          </a:blip>
          <a:srcRect b="21951" l="25185" r="45590" t="61970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6"/>
          <p:cNvPicPr preferRelativeResize="0"/>
          <p:nvPr/>
        </p:nvPicPr>
        <p:blipFill rotWithShape="1">
          <a:blip r:embed="rId3">
            <a:alphaModFix/>
          </a:blip>
          <a:srcRect b="21951" l="25185" r="45590" t="61970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6"/>
          <p:cNvPicPr preferRelativeResize="0"/>
          <p:nvPr/>
        </p:nvPicPr>
        <p:blipFill rotWithShape="1">
          <a:blip r:embed="rId2">
            <a:alphaModFix/>
          </a:blip>
          <a:srcRect b="36902" l="66330" r="3838" t="34141"/>
          <a:stretch/>
        </p:blipFill>
        <p:spPr>
          <a:xfrm>
            <a:off x="0" y="0"/>
            <a:ext cx="2045856" cy="198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6"/>
          <p:cNvPicPr preferRelativeResize="0"/>
          <p:nvPr/>
        </p:nvPicPr>
        <p:blipFill rotWithShape="1">
          <a:blip r:embed="rId4">
            <a:alphaModFix/>
          </a:blip>
          <a:srcRect b="33131" l="11816" r="11817" t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1 Layout">
  <p:cSld name="Material 1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 b="21951" l="25185" r="45590" t="61970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7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4CCC"/>
              </a:buClr>
              <a:buSzPts val="3200"/>
              <a:buFont typeface="Calibri"/>
              <a:buNone/>
              <a:defRPr b="1" sz="3200">
                <a:solidFill>
                  <a:srgbClr val="554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3">
            <a:alphaModFix/>
          </a:blip>
          <a:srcRect b="33131" l="11816" r="11817" t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79134" y="1535252"/>
            <a:ext cx="11233727" cy="4338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8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626262"/>
              </a:buClr>
              <a:buSzPts val="20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626262"/>
              </a:buClr>
              <a:buSzPts val="18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626262"/>
              </a:buClr>
              <a:buSzPts val="18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17"/>
          <p:cNvPicPr preferRelativeResize="0"/>
          <p:nvPr/>
        </p:nvPicPr>
        <p:blipFill rotWithShape="1">
          <a:blip r:embed="rId4">
            <a:alphaModFix/>
          </a:blip>
          <a:srcRect b="63435" l="5184" r="5185" t="22559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2 Layout">
  <p:cSld name="Material 2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/>
          <p:nvPr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2">
            <a:alphaModFix/>
          </a:blip>
          <a:srcRect b="33131" l="11816" r="11817" t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4839854" y="479135"/>
            <a:ext cx="6873010" cy="5899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8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626262"/>
              </a:buClr>
              <a:buSzPts val="24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626262"/>
              </a:buClr>
              <a:buSzPts val="20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626262"/>
              </a:buClr>
              <a:buSzPts val="18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626262"/>
              </a:buClr>
              <a:buSzPts val="1800"/>
              <a:buChar char="•"/>
              <a:defRPr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18"/>
          <p:cNvPicPr preferRelativeResize="0"/>
          <p:nvPr/>
        </p:nvPicPr>
        <p:blipFill rotWithShape="1">
          <a:blip r:embed="rId3">
            <a:alphaModFix/>
          </a:blip>
          <a:srcRect b="47466" l="3771" r="62558" t="21211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8"/>
          <p:cNvSpPr txBox="1"/>
          <p:nvPr>
            <p:ph type="title"/>
          </p:nvPr>
        </p:nvSpPr>
        <p:spPr>
          <a:xfrm>
            <a:off x="479135" y="1524000"/>
            <a:ext cx="3402447" cy="4466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4CCC"/>
              </a:buClr>
              <a:buSzPts val="3200"/>
              <a:buFont typeface="Calibri"/>
              <a:buNone/>
              <a:defRPr b="1" sz="3200">
                <a:solidFill>
                  <a:srgbClr val="554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hyperlink" Target="https://bit.ly/quiz-web-week-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524000" y="2706252"/>
            <a:ext cx="9144000" cy="2037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Javascript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Array</a:t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480" y="1770429"/>
            <a:ext cx="6367096" cy="303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/>
        </p:nvSpPr>
        <p:spPr>
          <a:xfrm>
            <a:off x="7371470" y="2087994"/>
            <a:ext cx="45333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adalah struktur data yang sangat umum dan berguna dalam pemrograman karena memungkinkan Anda untuk menyimpan dan mengelola banyak nilai dalam satu variabel.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Object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807" y="1744395"/>
            <a:ext cx="7033041" cy="256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0042" y="2113727"/>
            <a:ext cx="3772820" cy="202574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7841568" y="1730328"/>
            <a:ext cx="1752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Object: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588807" y="458992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Objek adalah struktur data yang sangat fleksibel dan sering digunakan dalam pengembangan aplikasi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Function</a:t>
            </a:r>
            <a:endParaRPr/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26" y="1724388"/>
            <a:ext cx="4969412" cy="1757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6189" y="1724387"/>
            <a:ext cx="5828485" cy="175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 txBox="1"/>
          <p:nvPr/>
        </p:nvSpPr>
        <p:spPr>
          <a:xfrm>
            <a:off x="587326" y="4103078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adalah salah satu konsep paling fundamental dalam pemrograman. Mereka adalah blok kode yang dapat dipanggil dan dieksekusi berulang kali dengan tujuan tertentu.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a735cc57d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411" y="842488"/>
            <a:ext cx="5173025" cy="51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a735cc57d8_1_0"/>
          <p:cNvSpPr txBox="1"/>
          <p:nvPr>
            <p:ph type="title"/>
          </p:nvPr>
        </p:nvSpPr>
        <p:spPr>
          <a:xfrm>
            <a:off x="479135" y="1524000"/>
            <a:ext cx="3402300" cy="44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QUIZ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6" name="Google Shape;136;g2a735cc57d8_1_0"/>
          <p:cNvSpPr txBox="1"/>
          <p:nvPr/>
        </p:nvSpPr>
        <p:spPr>
          <a:xfrm>
            <a:off x="5179801" y="657924"/>
            <a:ext cx="5480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80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https://bit.ly/quiz-web-week-1</a:t>
            </a:r>
            <a:endParaRPr sz="2800">
              <a:solidFill>
                <a:srgbClr val="6262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a735cc57d8_1_0"/>
          <p:cNvSpPr txBox="1"/>
          <p:nvPr/>
        </p:nvSpPr>
        <p:spPr>
          <a:xfrm>
            <a:off x="5179801" y="5791099"/>
            <a:ext cx="5480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380"/>
              <a:buFont typeface="Arial"/>
              <a:buNone/>
            </a:pPr>
            <a:r>
              <a:rPr lang="en-US" sz="2080"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rPr>
              <a:t>Tenggat: 22 Desember 2023, 23:59 WIB</a:t>
            </a:r>
            <a:endParaRPr sz="2080">
              <a:solidFill>
                <a:srgbClr val="6262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ctrTitle"/>
          </p:nvPr>
        </p:nvSpPr>
        <p:spPr>
          <a:xfrm>
            <a:off x="1524000" y="1769086"/>
            <a:ext cx="9144000" cy="331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4CCC"/>
              </a:buClr>
              <a:buSzPts val="48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ctrTitle"/>
          </p:nvPr>
        </p:nvSpPr>
        <p:spPr>
          <a:xfrm>
            <a:off x="1524000" y="1769086"/>
            <a:ext cx="9144000" cy="331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Bagian 1:</a:t>
            </a:r>
            <a:br>
              <a:rPr lang="en-US"/>
            </a:br>
            <a:r>
              <a:rPr lang="en-US"/>
              <a:t>Basic Javascript Syntax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Deklarasi Variabel</a:t>
            </a:r>
            <a:endParaRPr/>
          </a:p>
        </p:txBody>
      </p:sp>
      <p:sp>
        <p:nvSpPr>
          <p:cNvPr id="54" name="Google Shape;54;p3"/>
          <p:cNvSpPr txBox="1"/>
          <p:nvPr/>
        </p:nvSpPr>
        <p:spPr>
          <a:xfrm>
            <a:off x="7032065" y="2921168"/>
            <a:ext cx="290822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"ini String"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'ini juga string'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`dan ini juga string`</a:t>
            </a:r>
            <a:endParaRPr/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45" y="2433462"/>
            <a:ext cx="5540378" cy="1991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Deklarasi Variabel</a:t>
            </a:r>
            <a:endParaRPr/>
          </a:p>
        </p:txBody>
      </p:sp>
      <p:sp>
        <p:nvSpPr>
          <p:cNvPr id="61" name="Google Shape;61;p4"/>
          <p:cNvSpPr txBox="1"/>
          <p:nvPr/>
        </p:nvSpPr>
        <p:spPr>
          <a:xfrm>
            <a:off x="5919545" y="2788655"/>
            <a:ext cx="37718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tidak dapat diubah,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sedangkan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dapat diubah”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60" y="2201825"/>
            <a:ext cx="4788190" cy="227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586" y="1599114"/>
            <a:ext cx="3640579" cy="430747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Deklarasi Variabel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6167120" y="2413337"/>
            <a:ext cx="49580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 dapat diakses yang sejajar atau childrennya (bersifat block scope), sedangkan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 diakses dimana saja”</a:t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716279" y="2110740"/>
            <a:ext cx="3441192" cy="312166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850901" y="3947160"/>
            <a:ext cx="3193794" cy="1077278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6167120" y="3752850"/>
            <a:ext cx="495808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“Usahakan untuk menghindari penggunaan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karena dapat meningkatkan kesulitan dalam membaca code”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Pernyataan if/else</a:t>
            </a:r>
            <a:endParaRPr/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35" y="1955760"/>
            <a:ext cx="5086737" cy="311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2061" y="4300636"/>
            <a:ext cx="4943475" cy="110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 txBox="1"/>
          <p:nvPr/>
        </p:nvSpPr>
        <p:spPr>
          <a:xfrm>
            <a:off x="6197598" y="3513647"/>
            <a:ext cx="3716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Gunakan backquote ` ` untuk menyematkan variabel diantara string</a:t>
            </a:r>
            <a:endParaRPr/>
          </a:p>
        </p:txBody>
      </p:sp>
      <p:sp>
        <p:nvSpPr>
          <p:cNvPr id="81" name="Google Shape;81;p6"/>
          <p:cNvSpPr txBox="1"/>
          <p:nvPr/>
        </p:nvSpPr>
        <p:spPr>
          <a:xfrm>
            <a:off x="6197598" y="1754538"/>
            <a:ext cx="49434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Pernyataan if dan else adalah bagian fundamental dalam pemrograman yang digunakan untuk mengatur aliran eksekusi kode. Mereka memungkinkan Anda untuk membuat keputusan berdasarkan kondisi tertentu.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For Loop</a:t>
            </a:r>
            <a:endParaRPr/>
          </a:p>
        </p:txBody>
      </p:sp>
      <p:pic>
        <p:nvPicPr>
          <p:cNvPr id="87" name="Google Shape;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35" y="1778791"/>
            <a:ext cx="4507111" cy="121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935" y="3441157"/>
            <a:ext cx="1341543" cy="10274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/>
        </p:nvSpPr>
        <p:spPr>
          <a:xfrm>
            <a:off x="6248398" y="1926628"/>
            <a:ext cx="40640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Pernyataan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terdiri dari tiga bagian: inisialisasi variabel, kondisi pengulangan, dan perubahan variabel.</a:t>
            </a:r>
            <a:endParaRPr/>
          </a:p>
        </p:txBody>
      </p:sp>
      <p:sp>
        <p:nvSpPr>
          <p:cNvPr id="90" name="Google Shape;90;p7"/>
          <p:cNvSpPr txBox="1"/>
          <p:nvPr/>
        </p:nvSpPr>
        <p:spPr>
          <a:xfrm>
            <a:off x="563802" y="3102603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While Loop</a:t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335" y="3644357"/>
            <a:ext cx="1341543" cy="10274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8"/>
          <p:cNvSpPr txBox="1"/>
          <p:nvPr/>
        </p:nvSpPr>
        <p:spPr>
          <a:xfrm>
            <a:off x="5681133" y="1926628"/>
            <a:ext cx="54863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Pernyataan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adalah loop yang digunakan untuk melakukan iterasi berdasarkan kondisi tertentu. Ini cocok ketika Anda tidak tahu berapa kali Anda perlu menjalankan kode, tetapi Anda ingin menjalankannya selama kondisi tertentu terpenuhi.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589202" y="3305803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335" y="1798243"/>
            <a:ext cx="3991265" cy="142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479135" y="984381"/>
            <a:ext cx="11233727" cy="3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String editing</a:t>
            </a:r>
            <a:endParaRPr/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67" y="1673353"/>
            <a:ext cx="7759990" cy="399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2023-02-27T04:29:46Z</dcterms:created>
  <dc:creator>Vicky Salim</dc:creator>
</cp:coreProperties>
</file>