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7" r:id="rId2"/>
    <p:sldId id="258" r:id="rId3"/>
    <p:sldId id="278" r:id="rId4"/>
    <p:sldId id="267" r:id="rId5"/>
    <p:sldId id="272" r:id="rId6"/>
    <p:sldId id="273" r:id="rId7"/>
    <p:sldId id="275" r:id="rId8"/>
    <p:sldId id="27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CCC"/>
    <a:srgbClr val="4B42C3"/>
    <a:srgbClr val="F1F1F1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02/02/2024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02/02/2024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Bootstrap?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D0956E-9E08-B945-328C-5A04CA11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7922"/>
              </p:ext>
            </p:extLst>
          </p:nvPr>
        </p:nvGraphicFramePr>
        <p:xfrm>
          <a:off x="705664" y="1478421"/>
          <a:ext cx="10780671" cy="334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89">
                  <a:extLst>
                    <a:ext uri="{9D8B030D-6E8A-4147-A177-3AD203B41FA5}">
                      <a16:colId xmlns:a16="http://schemas.microsoft.com/office/drawing/2014/main" val="4287473809"/>
                    </a:ext>
                  </a:extLst>
                </a:gridCol>
                <a:gridCol w="4435813">
                  <a:extLst>
                    <a:ext uri="{9D8B030D-6E8A-4147-A177-3AD203B41FA5}">
                      <a16:colId xmlns:a16="http://schemas.microsoft.com/office/drawing/2014/main" val="1859482064"/>
                    </a:ext>
                  </a:extLst>
                </a:gridCol>
                <a:gridCol w="3198369">
                  <a:extLst>
                    <a:ext uri="{9D8B030D-6E8A-4147-A177-3AD203B41FA5}">
                      <a16:colId xmlns:a16="http://schemas.microsoft.com/office/drawing/2014/main" val="2010780442"/>
                    </a:ext>
                  </a:extLst>
                </a:gridCol>
              </a:tblGrid>
              <a:tr h="491869"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Bootstrap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CSS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2597596331"/>
                  </a:ext>
                </a:extLst>
              </a:tr>
              <a:tr h="4918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Kerangka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Kerja</a:t>
                      </a:r>
                      <a:endParaRPr lang="id-ID" sz="2400" b="1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Ada dan </a:t>
                      </a:r>
                      <a:r>
                        <a:rPr lang="en-US" sz="2400" dirty="0" err="1"/>
                        <a:t>sudah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teruji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ada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2864499523"/>
                  </a:ext>
                </a:extLst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Komponen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siap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pakai</a:t>
                      </a:r>
                      <a:endParaRPr lang="id-ID" sz="2400" b="1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disediakan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ada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4154922463"/>
                  </a:ext>
                </a:extLst>
              </a:tr>
              <a:tr h="4918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Grid </a:t>
                      </a:r>
                      <a:r>
                        <a:rPr lang="en-US" sz="2400" b="1" dirty="0" err="1"/>
                        <a:t>responsif</a:t>
                      </a:r>
                      <a:endParaRPr lang="id-ID" sz="2400" b="1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ada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Buat manual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3821007619"/>
                  </a:ext>
                </a:extLst>
              </a:tr>
              <a:tr h="4918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Konsistensi</a:t>
                      </a:r>
                      <a:r>
                        <a:rPr lang="en-US" sz="2400" b="1" dirty="0"/>
                        <a:t> </a:t>
                      </a:r>
                      <a:endParaRPr lang="id-ID" sz="2400" b="1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mudah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sulit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1889370433"/>
                  </a:ext>
                </a:extLst>
              </a:tr>
              <a:tr h="491869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Dokumentasi dan komunitas</a:t>
                      </a:r>
                      <a:endParaRPr lang="id-ID" sz="2400" b="1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Ada dokumentasi dan komunitas besar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Ada </a:t>
                      </a:r>
                      <a:r>
                        <a:rPr lang="en-US" sz="2400" dirty="0" err="1"/>
                        <a:t>dokumentasi</a:t>
                      </a:r>
                      <a:r>
                        <a:rPr lang="en-US" sz="2400" dirty="0"/>
                        <a:t> dan </a:t>
                      </a:r>
                      <a:r>
                        <a:rPr lang="en-US" sz="2400" dirty="0" err="1"/>
                        <a:t>komunitas</a:t>
                      </a:r>
                      <a:endParaRPr lang="id-ID" sz="2400" dirty="0"/>
                    </a:p>
                  </a:txBody>
                  <a:tcPr marL="121282" marR="121282" marT="60641" marB="60641"/>
                </a:tc>
                <a:extLst>
                  <a:ext uri="{0D108BD9-81ED-4DB2-BD59-A6C34878D82A}">
                    <a16:rowId xmlns:a16="http://schemas.microsoft.com/office/drawing/2014/main" val="82616212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EAAAD87-DA96-7A0D-5E1C-11F3249ECE23}"/>
              </a:ext>
            </a:extLst>
          </p:cNvPr>
          <p:cNvSpPr txBox="1">
            <a:spLocks/>
          </p:cNvSpPr>
          <p:nvPr/>
        </p:nvSpPr>
        <p:spPr>
          <a:xfrm>
            <a:off x="3136979" y="556364"/>
            <a:ext cx="5918040" cy="334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554CCC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chemeClr val="tx1"/>
                </a:solidFill>
              </a:rPr>
              <a:t>Perbandingan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Bootstrap dan CSS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7509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7982-F21B-4DCC-C38D-0941BD73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Instalasi</a:t>
            </a:r>
            <a:r>
              <a:rPr lang="en-US" dirty="0"/>
              <a:t> Library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908E-4823-1F76-B3B8-168F8D10B7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id-ID" sz="2400" dirty="0" err="1">
                <a:highlight>
                  <a:srgbClr val="FFFF00"/>
                </a:highlight>
              </a:rPr>
              <a:t>npm</a:t>
            </a:r>
            <a:r>
              <a:rPr lang="id-ID" sz="2400" dirty="0">
                <a:highlight>
                  <a:srgbClr val="FFFF00"/>
                </a:highlight>
              </a:rPr>
              <a:t> i </a:t>
            </a:r>
            <a:r>
              <a:rPr lang="id-ID" sz="2400" dirty="0" err="1">
                <a:highlight>
                  <a:srgbClr val="FFFF00"/>
                </a:highlight>
              </a:rPr>
              <a:t>bootstrap</a:t>
            </a:r>
            <a:r>
              <a:rPr lang="id-ID" sz="2400" dirty="0"/>
              <a:t> pada folder </a:t>
            </a:r>
            <a:r>
              <a:rPr lang="id-ID" sz="2400" dirty="0" err="1"/>
              <a:t>project</a:t>
            </a:r>
            <a:r>
              <a:rPr lang="id-ID" sz="2400" dirty="0"/>
              <a:t> </a:t>
            </a:r>
            <a:r>
              <a:rPr lang="id-ID" sz="2400" dirty="0" err="1"/>
              <a:t>react</a:t>
            </a:r>
            <a:endParaRPr lang="en-US" sz="2400" dirty="0"/>
          </a:p>
          <a:p>
            <a:r>
              <a:rPr lang="id-ID" sz="2400" dirty="0" err="1"/>
              <a:t>import</a:t>
            </a:r>
            <a:r>
              <a:rPr lang="id-ID" sz="2400" dirty="0"/>
              <a:t> pada </a:t>
            </a:r>
            <a:r>
              <a:rPr lang="id-ID" sz="2400" dirty="0" err="1"/>
              <a:t>file</a:t>
            </a:r>
            <a:r>
              <a:rPr lang="id-ID" sz="2400" dirty="0"/>
              <a:t> </a:t>
            </a:r>
            <a:r>
              <a:rPr lang="id-ID" sz="2400" b="1" dirty="0" err="1"/>
              <a:t>main.jsx</a:t>
            </a:r>
            <a:r>
              <a:rPr lang="id-ID" sz="2400" b="1" dirty="0"/>
              <a:t> </a:t>
            </a:r>
            <a:r>
              <a:rPr lang="id-ID" sz="2400" dirty="0"/>
              <a:t>dengan kode </a:t>
            </a:r>
            <a:r>
              <a:rPr lang="id-ID" sz="2400" dirty="0" err="1"/>
              <a:t>import</a:t>
            </a:r>
            <a:r>
              <a:rPr lang="id-ID" sz="2400" dirty="0"/>
              <a:t> </a:t>
            </a:r>
            <a:r>
              <a:rPr lang="id-ID" sz="2400" dirty="0">
                <a:highlight>
                  <a:srgbClr val="FFFF00"/>
                </a:highlight>
              </a:rPr>
              <a:t>'</a:t>
            </a:r>
            <a:r>
              <a:rPr lang="id-ID" sz="2400" dirty="0" err="1">
                <a:highlight>
                  <a:srgbClr val="FFFF00"/>
                </a:highlight>
              </a:rPr>
              <a:t>bootstrap</a:t>
            </a:r>
            <a:r>
              <a:rPr lang="id-ID" sz="2400" dirty="0">
                <a:highlight>
                  <a:srgbClr val="FFFF00"/>
                </a:highlight>
              </a:rPr>
              <a:t>/</a:t>
            </a:r>
            <a:r>
              <a:rPr lang="id-ID" sz="2400" dirty="0" err="1">
                <a:highlight>
                  <a:srgbClr val="FFFF00"/>
                </a:highlight>
              </a:rPr>
              <a:t>dist</a:t>
            </a:r>
            <a:r>
              <a:rPr lang="id-ID" sz="2400" dirty="0">
                <a:highlight>
                  <a:srgbClr val="FFFF00"/>
                </a:highlight>
              </a:rPr>
              <a:t>/</a:t>
            </a:r>
            <a:r>
              <a:rPr lang="id-ID" sz="2400" dirty="0" err="1">
                <a:highlight>
                  <a:srgbClr val="FFFF00"/>
                </a:highlight>
              </a:rPr>
              <a:t>css</a:t>
            </a:r>
            <a:r>
              <a:rPr lang="id-ID" sz="2400" dirty="0">
                <a:highlight>
                  <a:srgbClr val="FFFF00"/>
                </a:highlight>
              </a:rPr>
              <a:t>/bootstrap.min.css’;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H</a:t>
            </a:r>
            <a:r>
              <a:rPr lang="id-ID" sz="2400" dirty="0"/>
              <a:t>apus isi dari </a:t>
            </a:r>
            <a:r>
              <a:rPr lang="id-ID" sz="2400" dirty="0" err="1"/>
              <a:t>file</a:t>
            </a:r>
            <a:r>
              <a:rPr lang="id-ID" sz="2400" dirty="0"/>
              <a:t> </a:t>
            </a:r>
            <a:r>
              <a:rPr lang="id-ID" sz="2400" b="1" dirty="0"/>
              <a:t>index.css </a:t>
            </a:r>
            <a:r>
              <a:rPr lang="id-ID" sz="2400" dirty="0"/>
              <a:t>dan </a:t>
            </a:r>
            <a:r>
              <a:rPr lang="id-ID" sz="2400" b="1" dirty="0"/>
              <a:t>app.css</a:t>
            </a:r>
            <a:r>
              <a:rPr lang="en-US" sz="2400" b="1" dirty="0"/>
              <a:t>.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4362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0EC0-3665-E701-FD2F-0A959F4FA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57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9D373-A2F0-68B2-DEC1-250D3E4E7336}"/>
              </a:ext>
            </a:extLst>
          </p:cNvPr>
          <p:cNvSpPr txBox="1"/>
          <p:nvPr/>
        </p:nvSpPr>
        <p:spPr>
          <a:xfrm>
            <a:off x="5252936" y="319373"/>
            <a:ext cx="168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App.jsx</a:t>
            </a:r>
            <a:endParaRPr lang="id-ID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4DD51-7C16-E50A-BF40-B7A79AD269FD}"/>
              </a:ext>
            </a:extLst>
          </p:cNvPr>
          <p:cNvSpPr txBox="1"/>
          <p:nvPr/>
        </p:nvSpPr>
        <p:spPr>
          <a:xfrm>
            <a:off x="3853460" y="1125775"/>
            <a:ext cx="448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Menambahkan</a:t>
            </a:r>
            <a:r>
              <a:rPr lang="en-US" dirty="0"/>
              <a:t> header dan footer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4B55B-E6DD-A2C0-A3EE-5110011A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79" y="1569028"/>
            <a:ext cx="7171041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9D373-A2F0-68B2-DEC1-250D3E4E7336}"/>
              </a:ext>
            </a:extLst>
          </p:cNvPr>
          <p:cNvSpPr txBox="1"/>
          <p:nvPr/>
        </p:nvSpPr>
        <p:spPr>
          <a:xfrm>
            <a:off x="2568100" y="204281"/>
            <a:ext cx="313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ProductList.jsx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D9890-8431-DAA6-7322-60E72FB3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2" y="923270"/>
            <a:ext cx="6439458" cy="294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C4797-EABA-7189-1E68-3A67BF28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40" y="2886213"/>
            <a:ext cx="6941215" cy="364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D249AC-35B0-761A-C2E2-FF1A9C94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9" y="4707165"/>
            <a:ext cx="1874682" cy="1646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7D20A-CB30-F6D4-01D6-BDFFC8AF1836}"/>
              </a:ext>
            </a:extLst>
          </p:cNvPr>
          <p:cNvSpPr txBox="1"/>
          <p:nvPr/>
        </p:nvSpPr>
        <p:spPr>
          <a:xfrm>
            <a:off x="856034" y="4377260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Index.css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35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9D373-A2F0-68B2-DEC1-250D3E4E7336}"/>
              </a:ext>
            </a:extLst>
          </p:cNvPr>
          <p:cNvSpPr txBox="1"/>
          <p:nvPr/>
        </p:nvSpPr>
        <p:spPr>
          <a:xfrm>
            <a:off x="2568102" y="428017"/>
            <a:ext cx="313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Product.jsx</a:t>
            </a:r>
            <a:endParaRPr lang="id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2F3C4-1398-45A4-05C9-E0AB15F9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5" y="1012792"/>
            <a:ext cx="8723433" cy="347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9322B-8B2B-7771-B422-7487FF64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81" y="3280755"/>
            <a:ext cx="6867728" cy="34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Bootstrap</vt:lpstr>
      <vt:lpstr>Apa Itu Bootstrap?</vt:lpstr>
      <vt:lpstr>PowerPoint Presentation</vt:lpstr>
      <vt:lpstr>Instalasi Library</vt:lpstr>
      <vt:lpstr>Styling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Bintang Perdana</cp:lastModifiedBy>
  <cp:revision>19</cp:revision>
  <dcterms:created xsi:type="dcterms:W3CDTF">2023-02-27T04:29:46Z</dcterms:created>
  <dcterms:modified xsi:type="dcterms:W3CDTF">2024-02-02T13:24:42Z</dcterms:modified>
</cp:coreProperties>
</file>