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7" r:id="rId2"/>
    <p:sldId id="258" r:id="rId3"/>
    <p:sldId id="259" r:id="rId4"/>
    <p:sldId id="263" r:id="rId5"/>
    <p:sldId id="264" r:id="rId6"/>
    <p:sldId id="262" r:id="rId7"/>
    <p:sldId id="267" r:id="rId8"/>
    <p:sldId id="268" r:id="rId9"/>
    <p:sldId id="265" r:id="rId10"/>
    <p:sldId id="266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2C3"/>
    <a:srgbClr val="F1F1F1"/>
    <a:srgbClr val="626262"/>
    <a:srgbClr val="55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22/10/2023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22/10/2023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</a:t>
            </a:r>
            <a:br>
              <a:rPr lang="en-US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Array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5B0D7-8690-68A8-4FB2-E8D0F1F8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80" y="1770429"/>
            <a:ext cx="6367096" cy="3035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EB419-3330-CBF7-85A2-6A67C1282401}"/>
              </a:ext>
            </a:extLst>
          </p:cNvPr>
          <p:cNvSpPr txBox="1"/>
          <p:nvPr/>
        </p:nvSpPr>
        <p:spPr>
          <a:xfrm>
            <a:off x="7371470" y="2087994"/>
            <a:ext cx="4533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Array adalah struktur data yang sangat umum dan berguna dalam pemrograman karena memungkinkan Anda untuk menyimpan dan mengelola banyak nilai dalam satu variabel.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Object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82B89-5094-3663-CFDD-75F3D244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7" y="1744395"/>
            <a:ext cx="7033041" cy="2560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4E52D-9C11-60D0-88BE-5AAD11C3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42" y="2113727"/>
            <a:ext cx="3772820" cy="2025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21151F-DDD5-72E9-9CB4-E9B69C1570B5}"/>
              </a:ext>
            </a:extLst>
          </p:cNvPr>
          <p:cNvSpPr txBox="1"/>
          <p:nvPr/>
        </p:nvSpPr>
        <p:spPr>
          <a:xfrm>
            <a:off x="7841568" y="1730328"/>
            <a:ext cx="1752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Nested Object: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CCA95-17F3-C97F-B760-6F9E95E937C2}"/>
              </a:ext>
            </a:extLst>
          </p:cNvPr>
          <p:cNvSpPr txBox="1"/>
          <p:nvPr/>
        </p:nvSpPr>
        <p:spPr>
          <a:xfrm>
            <a:off x="588807" y="45899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Objek adalah struktur data yang sangat fleksibel dan sering digunakan dalam pengembangan aplikasi web.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Function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62C2A-8108-8FC7-9123-D4111D7F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6" y="1724388"/>
            <a:ext cx="4969412" cy="1757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8D2C2-2CC7-9FDA-19A4-062382D1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189" y="1724387"/>
            <a:ext cx="5828485" cy="1757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00EF4C-9630-8D17-9820-794BD7A2F038}"/>
              </a:ext>
            </a:extLst>
          </p:cNvPr>
          <p:cNvSpPr txBox="1"/>
          <p:nvPr/>
        </p:nvSpPr>
        <p:spPr>
          <a:xfrm>
            <a:off x="587326" y="41030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 adalah salah satu konsep paling fundamental dalam pemrograman. Mereka adalah blok kode yang dapat dipanggil dan dieksekusi berulang kali dengan tujuan tertentu.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Bagian 1:</a:t>
            </a:r>
            <a:br>
              <a:rPr lang="en-US"/>
            </a:br>
            <a:r>
              <a:rPr lang="en-US"/>
              <a:t>Basic Javascript Syntax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Deklarasi Variabel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DDF80-66B1-5060-7325-4086E7FC23A6}"/>
              </a:ext>
            </a:extLst>
          </p:cNvPr>
          <p:cNvSpPr txBox="1"/>
          <p:nvPr/>
        </p:nvSpPr>
        <p:spPr>
          <a:xfrm>
            <a:off x="7032065" y="2921168"/>
            <a:ext cx="2908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"ini String"</a:t>
            </a:r>
          </a:p>
          <a:p>
            <a:r>
              <a:rPr lang="en-US" sz="2000"/>
              <a:t>'ini juga string'</a:t>
            </a:r>
          </a:p>
          <a:p>
            <a:r>
              <a:rPr lang="en-ID" sz="2000"/>
              <a:t>`dan ini juga string`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104025-4F7E-9309-4FCF-13D04CCB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5" y="2433462"/>
            <a:ext cx="5540378" cy="19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Deklarasi Variabel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01D445-D4E5-8FEE-3263-8E5C65B5A40B}"/>
              </a:ext>
            </a:extLst>
          </p:cNvPr>
          <p:cNvSpPr txBox="1"/>
          <p:nvPr/>
        </p:nvSpPr>
        <p:spPr>
          <a:xfrm>
            <a:off x="5919545" y="2788655"/>
            <a:ext cx="3771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“</a:t>
            </a:r>
            <a:r>
              <a:rPr lang="en-US" sz="2400" b="1"/>
              <a:t>const</a:t>
            </a:r>
            <a:r>
              <a:rPr lang="en-US" sz="2400"/>
              <a:t> tidak dapat diubah,</a:t>
            </a:r>
          </a:p>
          <a:p>
            <a:r>
              <a:rPr lang="en-US" sz="2400"/>
              <a:t>sedangkan </a:t>
            </a:r>
            <a:r>
              <a:rPr lang="en-US" sz="2400" b="1"/>
              <a:t>let</a:t>
            </a:r>
            <a:r>
              <a:rPr lang="en-US" sz="2400"/>
              <a:t> dapat diubah”</a:t>
            </a:r>
            <a:endParaRPr lang="en-ID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FC13E-BC42-4DBB-7341-E4467E06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60" y="2201825"/>
            <a:ext cx="4788190" cy="22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831BD3-168F-C0E1-0D30-DDA5E46E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6" y="1599114"/>
            <a:ext cx="3640579" cy="4307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Deklarasi Variabel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01D445-D4E5-8FEE-3263-8E5C65B5A40B}"/>
              </a:ext>
            </a:extLst>
          </p:cNvPr>
          <p:cNvSpPr txBox="1"/>
          <p:nvPr/>
        </p:nvSpPr>
        <p:spPr>
          <a:xfrm>
            <a:off x="6167120" y="2413337"/>
            <a:ext cx="4958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“</a:t>
            </a:r>
            <a:r>
              <a:rPr lang="en-US" sz="2000" b="1"/>
              <a:t>const </a:t>
            </a:r>
            <a:r>
              <a:rPr lang="en-US" sz="2000"/>
              <a:t>dan </a:t>
            </a:r>
            <a:r>
              <a:rPr lang="en-US" sz="2000" b="1"/>
              <a:t>let </a:t>
            </a:r>
            <a:r>
              <a:rPr lang="en-US" sz="2000"/>
              <a:t>hanya dapat diakses yang sejajar atau childrennya (bersifat block scope), sedangkan </a:t>
            </a:r>
            <a:r>
              <a:rPr lang="en-US" sz="2000" b="1"/>
              <a:t>var </a:t>
            </a:r>
            <a:r>
              <a:rPr lang="en-US" sz="2000"/>
              <a:t>dapat diakses dimana saja”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5D09DE-4ABD-22A9-D890-E47827E4164E}"/>
              </a:ext>
            </a:extLst>
          </p:cNvPr>
          <p:cNvSpPr/>
          <p:nvPr/>
        </p:nvSpPr>
        <p:spPr>
          <a:xfrm>
            <a:off x="716279" y="2110740"/>
            <a:ext cx="3441192" cy="3121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A8393-640A-6D71-EAC4-AB6E44339146}"/>
              </a:ext>
            </a:extLst>
          </p:cNvPr>
          <p:cNvSpPr/>
          <p:nvPr/>
        </p:nvSpPr>
        <p:spPr>
          <a:xfrm>
            <a:off x="850901" y="3947160"/>
            <a:ext cx="3193794" cy="10772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3FE49-7DCA-440C-6AD2-F68DC873399F}"/>
              </a:ext>
            </a:extLst>
          </p:cNvPr>
          <p:cNvSpPr txBox="1"/>
          <p:nvPr/>
        </p:nvSpPr>
        <p:spPr>
          <a:xfrm>
            <a:off x="6167120" y="3752850"/>
            <a:ext cx="4958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“Usahakan untuk menghindari penggunaan </a:t>
            </a:r>
            <a:r>
              <a:rPr lang="en-US" sz="2000" b="1"/>
              <a:t>var</a:t>
            </a:r>
            <a:r>
              <a:rPr lang="en-US" sz="2000"/>
              <a:t> karena dapat meningkatkan kesulitan dalam membaca code” </a:t>
            </a: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24032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Pernyataan if/else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835C2-1C7F-A8AD-EFA0-759C844E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35" y="1955760"/>
            <a:ext cx="5086737" cy="3115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F7B30D-8FC8-9EEB-CE9E-862FC53D7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61" y="4300636"/>
            <a:ext cx="4943475" cy="11010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DC4B0C-F995-A162-1216-6C75D3D1D367}"/>
              </a:ext>
            </a:extLst>
          </p:cNvPr>
          <p:cNvSpPr txBox="1"/>
          <p:nvPr/>
        </p:nvSpPr>
        <p:spPr>
          <a:xfrm>
            <a:off x="6197598" y="3513647"/>
            <a:ext cx="371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Gunakan backquote ` ` untuk menyematkan variabel diantara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11844-9DD4-30EB-22D7-EAF5F4BF5581}"/>
              </a:ext>
            </a:extLst>
          </p:cNvPr>
          <p:cNvSpPr txBox="1"/>
          <p:nvPr/>
        </p:nvSpPr>
        <p:spPr>
          <a:xfrm>
            <a:off x="6197598" y="1754538"/>
            <a:ext cx="4943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Pernyataan if dan else adalah bagian fundamental dalam pemrograman yang digunakan untuk mengatur aliran eksekusi kode. Mereka memungkinkan Anda untuk membuat keputusan berdasarkan kondisi tertentu.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For Loop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CC20D-A89B-E811-C344-C5265415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5" y="1778791"/>
            <a:ext cx="4507111" cy="1219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3F01D-4BFE-3191-5ED4-C91D0A21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5" y="3441157"/>
            <a:ext cx="1341543" cy="1027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6C6884-76A7-FB85-90CA-FC2838CF1777}"/>
              </a:ext>
            </a:extLst>
          </p:cNvPr>
          <p:cNvSpPr txBox="1"/>
          <p:nvPr/>
        </p:nvSpPr>
        <p:spPr>
          <a:xfrm>
            <a:off x="6248398" y="1926628"/>
            <a:ext cx="4064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Pernyataan </a:t>
            </a:r>
            <a:r>
              <a:rPr lang="en-US" b="1"/>
              <a:t>for</a:t>
            </a:r>
            <a:r>
              <a:rPr lang="en-US"/>
              <a:t> terdiri dari tiga bagian: inisialisasi variabel, kondisi pengulangan, dan perubahan variabel.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44BE0-4B65-3778-D3CE-573924199FB3}"/>
              </a:ext>
            </a:extLst>
          </p:cNvPr>
          <p:cNvSpPr txBox="1"/>
          <p:nvPr/>
        </p:nvSpPr>
        <p:spPr>
          <a:xfrm>
            <a:off x="563802" y="3102603"/>
            <a:ext cx="99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2161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While Loop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3F01D-4BFE-3191-5ED4-C91D0A21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5" y="3644357"/>
            <a:ext cx="1341543" cy="1027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6C6884-76A7-FB85-90CA-FC2838CF1777}"/>
              </a:ext>
            </a:extLst>
          </p:cNvPr>
          <p:cNvSpPr txBox="1"/>
          <p:nvPr/>
        </p:nvSpPr>
        <p:spPr>
          <a:xfrm>
            <a:off x="5681133" y="1926628"/>
            <a:ext cx="54863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Pernyataan </a:t>
            </a:r>
            <a:r>
              <a:rPr lang="en-US" b="1"/>
              <a:t>while</a:t>
            </a:r>
            <a:r>
              <a:rPr lang="en-US"/>
              <a:t> adalah loop yang digunakan untuk melakukan iterasi berdasarkan kondisi tertentu. Ini cocok ketika Anda tidak tahu berapa kali Anda perlu menjalankan kode, tetapi Anda ingin menjalankannya selama kondisi tertentu terpenuhi.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44BE0-4B65-3778-D3CE-573924199FB3}"/>
              </a:ext>
            </a:extLst>
          </p:cNvPr>
          <p:cNvSpPr txBox="1"/>
          <p:nvPr/>
        </p:nvSpPr>
        <p:spPr>
          <a:xfrm>
            <a:off x="589202" y="3305803"/>
            <a:ext cx="99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F618B-3EC3-495D-8D82-C73542DB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5" y="1798243"/>
            <a:ext cx="3991265" cy="14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String editing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2EE85-3B42-ED98-5A32-311F9CFD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7" y="1673353"/>
            <a:ext cx="7759990" cy="39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5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251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Javascript </vt:lpstr>
      <vt:lpstr>Bagian 1: Basic Javascript Syntax</vt:lpstr>
      <vt:lpstr>Deklarasi Variabel</vt:lpstr>
      <vt:lpstr>Deklarasi Variabel</vt:lpstr>
      <vt:lpstr>Deklarasi Variabel</vt:lpstr>
      <vt:lpstr>Pernyataan if/else</vt:lpstr>
      <vt:lpstr>For Loop</vt:lpstr>
      <vt:lpstr>While Loop</vt:lpstr>
      <vt:lpstr>String editing</vt:lpstr>
      <vt:lpstr>Array</vt:lpstr>
      <vt:lpstr>Object</vt:lpstr>
      <vt:lpstr>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fanes pratama</cp:lastModifiedBy>
  <cp:revision>6</cp:revision>
  <dcterms:created xsi:type="dcterms:W3CDTF">2023-02-27T04:29:46Z</dcterms:created>
  <dcterms:modified xsi:type="dcterms:W3CDTF">2023-10-22T04:29:43Z</dcterms:modified>
</cp:coreProperties>
</file>