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7" r:id="rId2"/>
    <p:sldId id="258" r:id="rId3"/>
    <p:sldId id="260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4CCC"/>
    <a:srgbClr val="4B42C3"/>
    <a:srgbClr val="F1F1F1"/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C1BFF1-9C87-7EB7-6388-367AAD2625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DDEB4-E065-CED9-1007-F060C3BC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ED12-7223-4830-903D-B2981E8899BD}" type="datetimeFigureOut">
              <a:rPr lang="en-ID" smtClean="0"/>
              <a:t>27/01/2024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127EB-F833-C006-2C48-2218C9F007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A208E-97D8-32CF-A017-82668AB2D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E6F40-9FDD-48EA-908E-543406B86B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219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554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587217A-C676-E709-686B-A458E0869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3" t="34158" r="3835" b="36886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EF841B-FB6D-3381-EFAF-2714C571E8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 rot="5400000">
            <a:off x="10719522" y="899140"/>
            <a:ext cx="1881331" cy="1063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01B3B7-D806-EE26-0943-225B1A9895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>
            <a:off x="5681519" y="0"/>
            <a:ext cx="1881331" cy="1063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E43EE0-0805-97CD-6069-13021F0D5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22466" r="62558" b="47516"/>
          <a:stretch/>
        </p:blipFill>
        <p:spPr>
          <a:xfrm>
            <a:off x="9882909" y="4795519"/>
            <a:ext cx="2309092" cy="20586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CE822E-064C-92CF-2443-401E8011A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22501" r="4966" b="63492"/>
          <a:stretch/>
        </p:blipFill>
        <p:spPr>
          <a:xfrm>
            <a:off x="1087582" y="5893608"/>
            <a:ext cx="6176818" cy="960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252"/>
            <a:ext cx="9144000" cy="2037424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20EAE56-41B7-C185-4EF8-8C7F2D941B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t="34937" r="12250" b="34937"/>
          <a:stretch/>
        </p:blipFill>
        <p:spPr>
          <a:xfrm>
            <a:off x="1524000" y="1637720"/>
            <a:ext cx="2021726" cy="8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5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9086"/>
            <a:ext cx="9144000" cy="3319828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B2526E-B4F2-C160-2A79-6857616941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102591" y="5897418"/>
            <a:ext cx="6146800" cy="960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88D95C-92C0-6F93-0B35-EACB3B8645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9882909" y="4709902"/>
            <a:ext cx="2309091" cy="2148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61BE29-1030-58CC-49FD-03E8314BE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5681519" y="0"/>
            <a:ext cx="2004291" cy="1102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924763-F403-F628-12CE-0615D558FF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 rot="5400000">
            <a:off x="10638559" y="943042"/>
            <a:ext cx="2004291" cy="1102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EFB196-03E3-7E79-F2C5-4752D66330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330" t="34141" r="3838" b="36903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FAABC-E75F-ABA8-1D0F-EAB075E17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10465954" y="216756"/>
            <a:ext cx="1246909" cy="5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3F0ABAA-DF52-A1E1-E6E5-3277ADA68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9931549" y="0"/>
            <a:ext cx="2004291" cy="1102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984381"/>
            <a:ext cx="11233727" cy="334116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4338368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65D2BB-2471-D7B1-5C20-C6259C36BD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421408" y="5897418"/>
            <a:ext cx="6146800" cy="9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A81BC5-8CCC-7BD8-5C78-942A282D1655}"/>
              </a:ext>
            </a:extLst>
          </p:cNvPr>
          <p:cNvSpPr/>
          <p:nvPr userDrawn="1"/>
        </p:nvSpPr>
        <p:spPr>
          <a:xfrm>
            <a:off x="-1" y="0"/>
            <a:ext cx="4360719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9854" y="479135"/>
            <a:ext cx="6873010" cy="5899729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A9AC9-B73B-E711-0C31-48AAE02A3B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2051627" y="4709902"/>
            <a:ext cx="2309091" cy="2148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1524000"/>
            <a:ext cx="3402447" cy="446649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20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4A480-6CB1-D33A-A14B-8550C979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46ABF-16DE-DB93-BC53-B10D1E18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2C11-BA20-0239-ADD2-B8E5898B6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35D9-8F5B-4146-AE33-01AFE4E78A79}" type="datetimeFigureOut">
              <a:rPr lang="en-ID" smtClean="0"/>
              <a:t>27/01/2024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02E2-E616-E7F6-620B-9408F457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094C-16A9-9B1E-F577-42F4671C3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89AA-9370-4229-9A3F-B6A4AA22C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393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okeapi.co/api/v2/pokemon/1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7CEE-7464-CDFF-CBE1-41FD5A8CC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React.js</a:t>
            </a:r>
            <a:br>
              <a:rPr lang="en-US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153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560A1-3588-A353-1F49-55460E249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886B17-08B7-C6EE-2A62-67BBA312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" y="1774970"/>
            <a:ext cx="4476444" cy="26676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742E1-32FB-FB74-3764-0118BD2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Menampilkan </a:t>
            </a:r>
            <a:r>
              <a:rPr lang="en-US"/>
              <a:t>Data Array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49FC9-C4A3-736C-F872-A8422BE7F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39" y="2700304"/>
            <a:ext cx="1651635" cy="174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6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D4A49-3ABB-B5CF-C3E6-D96BA7062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A71A-FA1B-DDE8-34EC-2C3E84BC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Absensi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A7311-6550-616F-25F3-4FADC66DA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66333"/>
            <a:ext cx="3725333" cy="3725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2B536-EFA5-4D60-4E3C-4326C47526DB}"/>
              </a:ext>
            </a:extLst>
          </p:cNvPr>
          <p:cNvSpPr txBox="1"/>
          <p:nvPr/>
        </p:nvSpPr>
        <p:spPr>
          <a:xfrm>
            <a:off x="5029199" y="2389201"/>
            <a:ext cx="3615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https://bit.ly/quiz_web_week_3</a:t>
            </a:r>
          </a:p>
        </p:txBody>
      </p:sp>
    </p:spTree>
    <p:extLst>
      <p:ext uri="{BB962C8B-B14F-4D97-AF65-F5344CB8AC3E}">
        <p14:creationId xmlns:p14="http://schemas.microsoft.com/office/powerpoint/2010/main" val="67023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450F9-4367-DEF7-810D-A4E43C774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359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2543-68D4-F84F-4B4A-2DDE619BE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Bagian 2:</a:t>
            </a:r>
            <a:br>
              <a:rPr lang="en-US"/>
            </a:br>
            <a:r>
              <a:rPr lang="en-US"/>
              <a:t>Consume API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736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07EDD-8CF6-6F80-CE75-842F116829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Kemudahan dalam sintaks</a:t>
            </a:r>
          </a:p>
          <a:p>
            <a:r>
              <a:rPr lang="en-US"/>
              <a:t>Fitur yang beragam</a:t>
            </a:r>
          </a:p>
          <a:p>
            <a:r>
              <a:rPr lang="en-US"/>
              <a:t>Error handling</a:t>
            </a:r>
          </a:p>
          <a:p>
            <a:r>
              <a:rPr lang="en-US"/>
              <a:t>Interceptop req-res</a:t>
            </a:r>
          </a:p>
          <a:p>
            <a:r>
              <a:rPr lang="en-US"/>
              <a:t>Dll.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766848-F33B-E7BE-B5CB-764BCF3F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sz="3600">
                <a:solidFill>
                  <a:schemeClr val="tx1"/>
                </a:solidFill>
              </a:rPr>
              <a:t>Axios</a:t>
            </a:r>
            <a:br>
              <a:rPr lang="en-US">
                <a:solidFill>
                  <a:schemeClr val="tx1"/>
                </a:solidFill>
              </a:rPr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872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Axios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3672-A737-CD7B-C5E6-57192B6176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/>
              <a:t>Instalasi: npm install axios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CA289-6C1B-B915-6ABE-05F598047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6" y="2162810"/>
            <a:ext cx="4319589" cy="15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7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F3C4-1982-5E28-C9AE-6D07336A4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E2BA-B023-050A-6729-84BE930B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Basic </a:t>
            </a:r>
            <a:r>
              <a:rPr lang="en-US"/>
              <a:t>Fetching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72FD-68D4-21D8-9581-974D6351E9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/>
              <a:t>Target API: </a:t>
            </a:r>
            <a:r>
              <a:rPr lang="en-US" sz="2400" u="sng">
                <a:hlinkClick r:id="rId2"/>
              </a:rPr>
              <a:t>https://pokeapi.co/api/v2/pokemon/1</a:t>
            </a:r>
            <a:r>
              <a:rPr lang="en-ID" sz="2400" u="sng" dirty="0"/>
              <a:t> </a:t>
            </a:r>
            <a:endParaRPr lang="en-US" sz="2400" u="s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1E684-C9DC-1576-2012-E84893B4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4" y="2211552"/>
            <a:ext cx="6334973" cy="18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6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2C24-11A4-B49D-D42E-E8F024E9D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1CC7-05D5-4828-2847-A59658CE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3200">
                <a:solidFill>
                  <a:schemeClr val="tx1"/>
                </a:solidFill>
              </a:rPr>
              <a:t>Hasil </a:t>
            </a:r>
            <a:r>
              <a:rPr lang="en-US" sz="3200"/>
              <a:t>Fetching</a:t>
            </a:r>
            <a:endParaRPr lang="en-US" sz="3200" u="sn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69418-792B-F288-BFC1-9F8EE14EF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1802040"/>
            <a:ext cx="5044345" cy="574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4CBD97-1B68-9423-FBDE-34C317727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2648236"/>
            <a:ext cx="5044346" cy="1456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31298-AE39-0C35-EDA2-2E1253336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1802040"/>
            <a:ext cx="3534266" cy="3253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32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EE466-11B5-3F1E-550B-7B7B63767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B9CB-3E5D-9FF8-9C68-C3B044D0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Ekstrak data ke </a:t>
            </a:r>
            <a:r>
              <a:rPr lang="en-US"/>
              <a:t>State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A87F4-F393-D8AA-D44E-1180566B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" y="1828082"/>
            <a:ext cx="5169218" cy="320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5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1E7BA-95B6-D623-D185-5826B40F2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5630-589C-138D-3D56-EF5D80DE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Ekstrak data ke </a:t>
            </a:r>
            <a:r>
              <a:rPr lang="en-US"/>
              <a:t>State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9627F-C580-7D43-BCC5-554159BA4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" y="1539957"/>
            <a:ext cx="4483418" cy="420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9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62FBC-AA58-7DA1-258E-22BE9167B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DB7-6425-E64B-8DFE-EB3C1400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tx1"/>
                </a:solidFill>
              </a:rPr>
              <a:t>Menampilkan </a:t>
            </a:r>
            <a:r>
              <a:rPr lang="en-US"/>
              <a:t>Data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C5FE5-41BC-B988-8D42-35741018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" y="1774970"/>
            <a:ext cx="4476444" cy="1727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D2EFC-A290-5018-48B8-C49000107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48" y="2244996"/>
            <a:ext cx="1847852" cy="125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7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80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React.js </vt:lpstr>
      <vt:lpstr>Bagian 2: Consume API</vt:lpstr>
      <vt:lpstr> Axios </vt:lpstr>
      <vt:lpstr>Axios</vt:lpstr>
      <vt:lpstr>Basic Fetching</vt:lpstr>
      <vt:lpstr>Hasil Fetching</vt:lpstr>
      <vt:lpstr>Ekstrak data ke State</vt:lpstr>
      <vt:lpstr>Ekstrak data ke State</vt:lpstr>
      <vt:lpstr>Menampilkan Data</vt:lpstr>
      <vt:lpstr>Menampilkan Data Array</vt:lpstr>
      <vt:lpstr>Absensi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Salim</dc:creator>
  <cp:lastModifiedBy>Fanes Pratama</cp:lastModifiedBy>
  <cp:revision>6</cp:revision>
  <dcterms:created xsi:type="dcterms:W3CDTF">2023-02-27T04:29:46Z</dcterms:created>
  <dcterms:modified xsi:type="dcterms:W3CDTF">2024-01-27T07:57:21Z</dcterms:modified>
</cp:coreProperties>
</file>