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8" r:id="rId3"/>
    <p:sldId id="269" r:id="rId4"/>
    <p:sldId id="270" r:id="rId5"/>
    <p:sldId id="280" r:id="rId6"/>
    <p:sldId id="271" r:id="rId7"/>
    <p:sldId id="272" r:id="rId8"/>
    <p:sldId id="279" r:id="rId9"/>
    <p:sldId id="273" r:id="rId10"/>
    <p:sldId id="278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589" y="2573997"/>
            <a:ext cx="8226490" cy="667135"/>
          </a:xfrm>
        </p:spPr>
        <p:txBody>
          <a:bodyPr>
            <a:normAutofit/>
          </a:bodyPr>
          <a:lstStyle/>
          <a:p>
            <a:r>
              <a:rPr lang="en-US" sz="2800" dirty="0"/>
              <a:t>Bangladesh University Of Business &amp;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589" y="3610520"/>
            <a:ext cx="8229600" cy="1371600"/>
          </a:xfrm>
        </p:spPr>
        <p:txBody>
          <a:bodyPr/>
          <a:lstStyle/>
          <a:p>
            <a:pPr algn="ctr"/>
            <a:r>
              <a:rPr lang="en-US" dirty="0"/>
              <a:t>Course Title: Software Development –I </a:t>
            </a:r>
          </a:p>
          <a:p>
            <a:pPr algn="ctr"/>
            <a:r>
              <a:rPr lang="en-US" dirty="0"/>
              <a:t>Course Code : CSE -</a:t>
            </a:r>
            <a:r>
              <a:rPr lang="en-US" dirty="0">
                <a:latin typeface="Arial Rounded MT Bold" panose="020F0704030504030204" pitchFamily="34" charset="0"/>
              </a:rPr>
              <a:t>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4521A-786B-43D9-80F7-C39DEF3B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27" y="502303"/>
            <a:ext cx="1712945" cy="2200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7B2DE-ECA2-4B84-9A4A-93C7F5F6B3AB}"/>
              </a:ext>
            </a:extLst>
          </p:cNvPr>
          <p:cNvSpPr txBox="1"/>
          <p:nvPr/>
        </p:nvSpPr>
        <p:spPr>
          <a:xfrm>
            <a:off x="3925857" y="482828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Project Name: Quiz Game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8BBF-C435-4D0D-B12F-50E51E447C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6150" y="1257689"/>
            <a:ext cx="9601200" cy="1069975"/>
          </a:xfrm>
        </p:spPr>
        <p:txBody>
          <a:bodyPr/>
          <a:lstStyle/>
          <a:p>
            <a:r>
              <a:rPr lang="en-US" dirty="0"/>
              <a:t>The  Rules to the play game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F76D3-D2ED-47AF-856A-3AB63510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0" y="2759010"/>
            <a:ext cx="10604783" cy="18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B7C29-A1D6-4E8A-A64F-18F51EEB54F2}"/>
              </a:ext>
            </a:extLst>
          </p:cNvPr>
          <p:cNvSpPr txBox="1"/>
          <p:nvPr/>
        </p:nvSpPr>
        <p:spPr>
          <a:xfrm>
            <a:off x="1656962" y="1040765"/>
            <a:ext cx="60975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Conclusion</a:t>
            </a:r>
          </a:p>
          <a:p>
            <a:endParaRPr lang="en-US" dirty="0"/>
          </a:p>
          <a:p>
            <a:r>
              <a:rPr lang="en-US" dirty="0"/>
              <a:t>*Every things has two  sides negative </a:t>
            </a:r>
            <a:r>
              <a:rPr lang="en-US"/>
              <a:t>and positive.</a:t>
            </a:r>
            <a:endParaRPr lang="en-US" dirty="0"/>
          </a:p>
          <a:p>
            <a:endParaRPr lang="en-US" dirty="0"/>
          </a:p>
          <a:p>
            <a:r>
              <a:rPr lang="en-US" dirty="0"/>
              <a:t>*After all one thing we create ,this game for fun.</a:t>
            </a:r>
          </a:p>
          <a:p>
            <a:endParaRPr lang="en-US" dirty="0"/>
          </a:p>
          <a:p>
            <a:r>
              <a:rPr lang="en-US" dirty="0"/>
              <a:t>*We respect every one to take the game positively.</a:t>
            </a: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092645" y="2379306"/>
            <a:ext cx="5818090" cy="15541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79979" y="1155182"/>
            <a:ext cx="5124450" cy="1069975"/>
          </a:xfrm>
        </p:spPr>
        <p:txBody>
          <a:bodyPr>
            <a:noAutofit/>
          </a:bodyPr>
          <a:lstStyle/>
          <a:p>
            <a:r>
              <a:rPr lang="en-US" sz="2000" dirty="0"/>
              <a:t>Submitted To: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highlight>
                  <a:srgbClr val="008080"/>
                </a:highlight>
              </a:rPr>
              <a:t>Partho Ghosh </a:t>
            </a:r>
            <a:b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b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</a:rPr>
              <a:t>Lecturer ,Department of CSE </a:t>
            </a:r>
            <a:b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</a:rPr>
            </a:b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</a:rPr>
              <a:t>Bangladesh University of Business &amp;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7B419-7499-4280-A721-D19413E2B1AA}"/>
              </a:ext>
            </a:extLst>
          </p:cNvPr>
          <p:cNvSpPr txBox="1"/>
          <p:nvPr/>
        </p:nvSpPr>
        <p:spPr>
          <a:xfrm>
            <a:off x="3879979" y="3178722"/>
            <a:ext cx="60975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1.Meher  Afroz  Binu    -   21224103077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2.Tasnia Sultana Hema - 21224103078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3.Nazifa Jerin Reshni  -   21224103060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4.Shefat –E –Ara Khan - 21224103069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3963988"/>
            <a:ext cx="9601200" cy="10191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Content</a:t>
            </a:r>
            <a:br>
              <a:rPr lang="en-US" sz="3600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sz="2200" dirty="0">
                <a:solidFill>
                  <a:schemeClr val="tx1"/>
                </a:solidFill>
              </a:rPr>
              <a:t>*Introduction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    *Motivations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    *Objectives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    *Features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    *Conclusion</a:t>
            </a:r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080727" y="1455899"/>
            <a:ext cx="8537575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gives a Summary to our work for the game. It has a quiz part that will increase a user Knowledge.</a:t>
            </a:r>
          </a:p>
          <a:p>
            <a:pPr marL="0" indent="0">
              <a:buNone/>
            </a:pPr>
            <a:r>
              <a:rPr lang="en-US" dirty="0"/>
              <a:t>This game is fun to play and play the game. </a:t>
            </a:r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7490" y="2799184"/>
            <a:ext cx="8091195" cy="286449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Motivations</a:t>
            </a:r>
          </a:p>
          <a:p>
            <a:pPr marL="0" indent="0">
              <a:buNone/>
            </a:pPr>
            <a:r>
              <a:rPr lang="en-US" dirty="0"/>
              <a:t>*This game motives user to create a new question.</a:t>
            </a:r>
          </a:p>
          <a:p>
            <a:pPr marL="0" indent="0">
              <a:buNone/>
            </a:pPr>
            <a:r>
              <a:rPr lang="en-US" dirty="0"/>
              <a:t>*Motive to learn Something.</a:t>
            </a:r>
          </a:p>
          <a:p>
            <a:pPr marL="0" indent="0">
              <a:buNone/>
            </a:pPr>
            <a:r>
              <a:rPr lang="en-US" dirty="0"/>
              <a:t>*Through this game it about fun. But this game help to increase any students brain .Because quiz question is about general knowledge.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E828A-AF18-4CDC-BB17-A5D8757F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3365"/>
            <a:ext cx="4217436" cy="25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45853" y="2301094"/>
            <a:ext cx="8605998" cy="2957804"/>
          </a:xfrm>
        </p:spPr>
        <p:txBody>
          <a:bodyPr>
            <a:normAutofit/>
          </a:bodyPr>
          <a:lstStyle/>
          <a:p>
            <a:r>
              <a:rPr lang="en-US" sz="3500" dirty="0"/>
              <a:t>Objectives</a:t>
            </a:r>
          </a:p>
          <a:p>
            <a:endParaRPr lang="en-US" sz="3500" dirty="0"/>
          </a:p>
          <a:p>
            <a:r>
              <a:rPr lang="en-US" dirty="0"/>
              <a:t>*Testing identifies gaps in knowledge.</a:t>
            </a:r>
          </a:p>
          <a:p>
            <a:r>
              <a:rPr lang="en-US" dirty="0"/>
              <a:t>*Testing produces better organization of knowledge by helping the brain organize material in clusters to allow better retrieval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751CE-61A8-481A-B53B-E17CD9FA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85" y="1043747"/>
            <a:ext cx="4017557" cy="27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D51-25F0-4DF4-8F12-5B11DE41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97" y="-1395673"/>
            <a:ext cx="8229600" cy="3081528"/>
          </a:xfrm>
        </p:spPr>
        <p:txBody>
          <a:bodyPr>
            <a:normAutofit/>
          </a:bodyPr>
          <a:lstStyle/>
          <a:p>
            <a:r>
              <a:rPr lang="en-US" sz="4000" dirty="0"/>
              <a:t>Quiz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6AD03-80D6-4DBD-88FB-1EE62B3F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99" y="1837047"/>
            <a:ext cx="6568207" cy="42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1564433" y="3329603"/>
            <a:ext cx="9601200" cy="10699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  <a:br>
              <a:rPr lang="en-US"/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*Show quiz score .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*view correct answer options.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*view questions results.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*Collect Question from file.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*Randomize question.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*Outcomes screen at end of quiz.</a:t>
            </a:r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146</TotalTime>
  <Words>306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Arial Rounded MT Bold</vt:lpstr>
      <vt:lpstr>Georgia</vt:lpstr>
      <vt:lpstr>Brushed Metal 16x9</vt:lpstr>
      <vt:lpstr>Bangladesh University Of Business &amp; Technology</vt:lpstr>
      <vt:lpstr>Submitted To:  Partho Ghosh   Lecturer ,Department of CSE  Bangladesh University of Business &amp; Technology</vt:lpstr>
      <vt:lpstr>Content        *Introduction          *Motivations          *Objectives          *Features          *Conclusion</vt:lpstr>
      <vt:lpstr>PowerPoint Presentation</vt:lpstr>
      <vt:lpstr>PowerPoint Presentation</vt:lpstr>
      <vt:lpstr>PowerPoint Presentation</vt:lpstr>
      <vt:lpstr>PowerPoint Presentation</vt:lpstr>
      <vt:lpstr>Quiz Question</vt:lpstr>
      <vt:lpstr>Features  *Show quiz score .  *view correct answer options.  *view questions results.  *Collect Question from file.  *Randomize question.  *Outcomes screen at end of quiz.</vt:lpstr>
      <vt:lpstr>The  Rules to the play game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University Of Business &amp; Technology</dc:title>
  <dc:creator>DELL</dc:creator>
  <cp:lastModifiedBy>Meher Afroz Binu</cp:lastModifiedBy>
  <cp:revision>8</cp:revision>
  <dcterms:created xsi:type="dcterms:W3CDTF">2022-04-11T17:57:49Z</dcterms:created>
  <dcterms:modified xsi:type="dcterms:W3CDTF">2022-04-12T05:58:39Z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