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m Das" initials="RD" lastIdx="2" clrIdx="0">
    <p:extLst>
      <p:ext uri="{19B8F6BF-5375-455C-9EA6-DF929625EA0E}">
        <p15:presenceInfo xmlns:p15="http://schemas.microsoft.com/office/powerpoint/2012/main" userId="e691eb74999d4e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15623-D0BD-4A7F-BE51-3F4BD9525B52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406F6FB-0B7B-4D19-9991-329622423FFC}">
      <dgm:prSet phldrT="[Text]"/>
      <dgm:spPr/>
      <dgm:t>
        <a:bodyPr/>
        <a:lstStyle/>
        <a:p>
          <a:r>
            <a:rPr lang="en-IN" dirty="0"/>
            <a:t>Data </a:t>
          </a:r>
          <a:r>
            <a:rPr lang="en-IN"/>
            <a:t>Cleaning </a:t>
          </a:r>
          <a:endParaRPr lang="en-IN" dirty="0"/>
        </a:p>
      </dgm:t>
    </dgm:pt>
    <dgm:pt modelId="{9FA946C2-CCEB-4810-AB79-178B4C49E523}" type="parTrans" cxnId="{975B4720-AE96-4F9E-B665-0BD97624458D}">
      <dgm:prSet/>
      <dgm:spPr/>
      <dgm:t>
        <a:bodyPr/>
        <a:lstStyle/>
        <a:p>
          <a:endParaRPr lang="en-IN"/>
        </a:p>
      </dgm:t>
    </dgm:pt>
    <dgm:pt modelId="{D3781F82-6EFE-435F-9C2A-260417AC23AF}" type="sibTrans" cxnId="{975B4720-AE96-4F9E-B665-0BD97624458D}">
      <dgm:prSet/>
      <dgm:spPr/>
      <dgm:t>
        <a:bodyPr/>
        <a:lstStyle/>
        <a:p>
          <a:endParaRPr lang="en-IN"/>
        </a:p>
      </dgm:t>
    </dgm:pt>
    <dgm:pt modelId="{7B21FDBE-DD42-42D7-AFAD-B913683B809C}">
      <dgm:prSet phldrT="[Text]"/>
      <dgm:spPr/>
      <dgm:t>
        <a:bodyPr/>
        <a:lstStyle/>
        <a:p>
          <a:r>
            <a:rPr lang="en-IN" dirty="0"/>
            <a:t>Univariate analysis</a:t>
          </a:r>
        </a:p>
      </dgm:t>
    </dgm:pt>
    <dgm:pt modelId="{DA96C57C-B7CE-4CFF-A49E-A4D03CEF9A6F}" type="parTrans" cxnId="{90EACA39-3C8B-4F79-BA18-639BE71B0A62}">
      <dgm:prSet/>
      <dgm:spPr/>
      <dgm:t>
        <a:bodyPr/>
        <a:lstStyle/>
        <a:p>
          <a:endParaRPr lang="en-IN"/>
        </a:p>
      </dgm:t>
    </dgm:pt>
    <dgm:pt modelId="{383945E1-F9F7-4EF7-BA89-C53318B7A93F}" type="sibTrans" cxnId="{90EACA39-3C8B-4F79-BA18-639BE71B0A62}">
      <dgm:prSet/>
      <dgm:spPr/>
      <dgm:t>
        <a:bodyPr/>
        <a:lstStyle/>
        <a:p>
          <a:endParaRPr lang="en-IN"/>
        </a:p>
      </dgm:t>
    </dgm:pt>
    <dgm:pt modelId="{66F84818-3521-4F6F-A7D8-9749CB6430B1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4C5C8BCA-1192-4538-8A35-C490E9E1EFC3}" type="parTrans" cxnId="{A98E7008-E86E-4A0D-AC89-CAAC9CD8C6AB}">
      <dgm:prSet/>
      <dgm:spPr/>
      <dgm:t>
        <a:bodyPr/>
        <a:lstStyle/>
        <a:p>
          <a:endParaRPr lang="en-IN"/>
        </a:p>
      </dgm:t>
    </dgm:pt>
    <dgm:pt modelId="{9D2AC0B1-9F02-49EC-930E-9460BDDDDCBA}" type="sibTrans" cxnId="{A98E7008-E86E-4A0D-AC89-CAAC9CD8C6AB}">
      <dgm:prSet/>
      <dgm:spPr/>
      <dgm:t>
        <a:bodyPr/>
        <a:lstStyle/>
        <a:p>
          <a:endParaRPr lang="en-IN"/>
        </a:p>
      </dgm:t>
    </dgm:pt>
    <dgm:pt modelId="{4A08F746-70F8-46CF-9EFA-B0578F888255}">
      <dgm:prSet phldrT="[Text]"/>
      <dgm:spPr/>
      <dgm:t>
        <a:bodyPr/>
        <a:lstStyle/>
        <a:p>
          <a:r>
            <a:rPr lang="en-IN" dirty="0"/>
            <a:t>Bivariate analysis</a:t>
          </a:r>
        </a:p>
      </dgm:t>
    </dgm:pt>
    <dgm:pt modelId="{F569B772-E8DD-403F-A943-786D01B79F45}" type="parTrans" cxnId="{8C52372F-67E3-4F76-A653-4637F286BBCC}">
      <dgm:prSet/>
      <dgm:spPr/>
      <dgm:t>
        <a:bodyPr/>
        <a:lstStyle/>
        <a:p>
          <a:endParaRPr lang="en-IN"/>
        </a:p>
      </dgm:t>
    </dgm:pt>
    <dgm:pt modelId="{4CFDDFD6-F78C-4870-AEC0-7AF7CBB9DD3A}" type="sibTrans" cxnId="{8C52372F-67E3-4F76-A653-4637F286BBCC}">
      <dgm:prSet/>
      <dgm:spPr/>
      <dgm:t>
        <a:bodyPr/>
        <a:lstStyle/>
        <a:p>
          <a:endParaRPr lang="en-IN"/>
        </a:p>
      </dgm:t>
    </dgm:pt>
    <dgm:pt modelId="{5E863C69-7CA6-4331-B711-6A96AB07AF43}">
      <dgm:prSet phldrT="[Text]"/>
      <dgm:spPr/>
      <dgm:t>
        <a:bodyPr/>
        <a:lstStyle/>
        <a:p>
          <a:r>
            <a:rPr lang="en-IN" dirty="0"/>
            <a:t>Data Merging</a:t>
          </a:r>
        </a:p>
      </dgm:t>
    </dgm:pt>
    <dgm:pt modelId="{B162D760-338E-4D8F-AEAD-DDCBAC6162C5}" type="parTrans" cxnId="{09C769EC-36DA-4DCD-8A62-5A8FFC143B2A}">
      <dgm:prSet/>
      <dgm:spPr/>
      <dgm:t>
        <a:bodyPr/>
        <a:lstStyle/>
        <a:p>
          <a:endParaRPr lang="en-IN"/>
        </a:p>
      </dgm:t>
    </dgm:pt>
    <dgm:pt modelId="{5E44A4F8-45EE-43D4-892A-F97F6CFBD8B6}" type="sibTrans" cxnId="{09C769EC-36DA-4DCD-8A62-5A8FFC143B2A}">
      <dgm:prSet/>
      <dgm:spPr/>
      <dgm:t>
        <a:bodyPr/>
        <a:lstStyle/>
        <a:p>
          <a:endParaRPr lang="en-IN"/>
        </a:p>
      </dgm:t>
    </dgm:pt>
    <dgm:pt modelId="{58104536-BBC0-4C78-B1D7-20170072126F}">
      <dgm:prSet phldrT="[Text]"/>
      <dgm:spPr/>
      <dgm:t>
        <a:bodyPr/>
        <a:lstStyle/>
        <a:p>
          <a:r>
            <a:rPr lang="en-IN" dirty="0"/>
            <a:t>Data Understanding</a:t>
          </a:r>
        </a:p>
      </dgm:t>
    </dgm:pt>
    <dgm:pt modelId="{949632EA-1322-4E5A-9371-982AE049C532}" type="sibTrans" cxnId="{70A16769-6674-4B6E-A990-284F774E1121}">
      <dgm:prSet/>
      <dgm:spPr/>
      <dgm:t>
        <a:bodyPr/>
        <a:lstStyle/>
        <a:p>
          <a:endParaRPr lang="en-IN"/>
        </a:p>
      </dgm:t>
    </dgm:pt>
    <dgm:pt modelId="{A30B196C-54A2-4ECB-B12B-80DF1E00B060}" type="parTrans" cxnId="{70A16769-6674-4B6E-A990-284F774E1121}">
      <dgm:prSet/>
      <dgm:spPr/>
      <dgm:t>
        <a:bodyPr/>
        <a:lstStyle/>
        <a:p>
          <a:endParaRPr lang="en-IN"/>
        </a:p>
      </dgm:t>
    </dgm:pt>
    <dgm:pt modelId="{4481CDEB-F147-408A-9E16-7EAB61B702C3}" type="pres">
      <dgm:prSet presAssocID="{1C115623-D0BD-4A7F-BE51-3F4BD9525B52}" presName="Name0" presStyleCnt="0">
        <dgm:presLayoutVars>
          <dgm:dir/>
          <dgm:resizeHandles val="exact"/>
        </dgm:presLayoutVars>
      </dgm:prSet>
      <dgm:spPr/>
    </dgm:pt>
    <dgm:pt modelId="{864A7137-FA02-4E46-8327-B5E703826DC1}" type="pres">
      <dgm:prSet presAssocID="{1406F6FB-0B7B-4D19-9991-329622423FFC}" presName="composite" presStyleCnt="0"/>
      <dgm:spPr/>
    </dgm:pt>
    <dgm:pt modelId="{86559A2F-8F72-4635-BE6D-6263966F23F2}" type="pres">
      <dgm:prSet presAssocID="{1406F6FB-0B7B-4D19-9991-329622423FFC}" presName="bgChev" presStyleLbl="node1" presStyleIdx="0" presStyleCnt="6"/>
      <dgm:spPr/>
    </dgm:pt>
    <dgm:pt modelId="{5BDCF0B8-B153-413A-B576-1835F0AB7F35}" type="pres">
      <dgm:prSet presAssocID="{1406F6FB-0B7B-4D19-9991-329622423FFC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F6AD20-183C-4CA6-B45D-197F5C70223E}" type="pres">
      <dgm:prSet presAssocID="{D3781F82-6EFE-435F-9C2A-260417AC23AF}" presName="compositeSpace" presStyleCnt="0"/>
      <dgm:spPr/>
    </dgm:pt>
    <dgm:pt modelId="{8A5ECD8E-4F09-4F9B-9FEA-BBF1D75B2375}" type="pres">
      <dgm:prSet presAssocID="{58104536-BBC0-4C78-B1D7-20170072126F}" presName="composite" presStyleCnt="0"/>
      <dgm:spPr/>
    </dgm:pt>
    <dgm:pt modelId="{B956C2A3-662E-4FF9-B083-DB19424664A8}" type="pres">
      <dgm:prSet presAssocID="{58104536-BBC0-4C78-B1D7-20170072126F}" presName="bgChev" presStyleLbl="node1" presStyleIdx="1" presStyleCnt="6"/>
      <dgm:spPr/>
    </dgm:pt>
    <dgm:pt modelId="{36BD679A-BE68-4400-B1BC-2424667130FB}" type="pres">
      <dgm:prSet presAssocID="{58104536-BBC0-4C78-B1D7-20170072126F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F1C7B2-1655-46A9-9A95-F8D04F021044}" type="pres">
      <dgm:prSet presAssocID="{949632EA-1322-4E5A-9371-982AE049C532}" presName="compositeSpace" presStyleCnt="0"/>
      <dgm:spPr/>
    </dgm:pt>
    <dgm:pt modelId="{22AE8B89-A160-4B01-9200-AB520748E79B}" type="pres">
      <dgm:prSet presAssocID="{7B21FDBE-DD42-42D7-AFAD-B913683B809C}" presName="composite" presStyleCnt="0"/>
      <dgm:spPr/>
    </dgm:pt>
    <dgm:pt modelId="{EF57DA94-5EA0-476D-BD26-EC2EE94E93C9}" type="pres">
      <dgm:prSet presAssocID="{7B21FDBE-DD42-42D7-AFAD-B913683B809C}" presName="bgChev" presStyleLbl="node1" presStyleIdx="2" presStyleCnt="6"/>
      <dgm:spPr/>
    </dgm:pt>
    <dgm:pt modelId="{106F75D6-1710-4546-8B43-C9978C62DE88}" type="pres">
      <dgm:prSet presAssocID="{7B21FDBE-DD42-42D7-AFAD-B913683B809C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DEE142-34E5-406B-A618-EF6F8FCFD682}" type="pres">
      <dgm:prSet presAssocID="{383945E1-F9F7-4EF7-BA89-C53318B7A93F}" presName="compositeSpace" presStyleCnt="0"/>
      <dgm:spPr/>
    </dgm:pt>
    <dgm:pt modelId="{F10B067E-4C93-4606-B558-9B46795A72D4}" type="pres">
      <dgm:prSet presAssocID="{4A08F746-70F8-46CF-9EFA-B0578F888255}" presName="composite" presStyleCnt="0"/>
      <dgm:spPr/>
    </dgm:pt>
    <dgm:pt modelId="{327A1CAB-08A4-46FB-9F74-8D42AB1BF207}" type="pres">
      <dgm:prSet presAssocID="{4A08F746-70F8-46CF-9EFA-B0578F888255}" presName="bgChev" presStyleLbl="node1" presStyleIdx="3" presStyleCnt="6"/>
      <dgm:spPr/>
    </dgm:pt>
    <dgm:pt modelId="{E5BD8233-FED1-47E7-953B-CFBD7693CCD6}" type="pres">
      <dgm:prSet presAssocID="{4A08F746-70F8-46CF-9EFA-B0578F888255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F0A84A-C42D-42EF-8288-A0A532A66902}" type="pres">
      <dgm:prSet presAssocID="{4CFDDFD6-F78C-4870-AEC0-7AF7CBB9DD3A}" presName="compositeSpace" presStyleCnt="0"/>
      <dgm:spPr/>
    </dgm:pt>
    <dgm:pt modelId="{6D079C6F-2388-43D7-80BE-10DABF8FE032}" type="pres">
      <dgm:prSet presAssocID="{5E863C69-7CA6-4331-B711-6A96AB07AF43}" presName="composite" presStyleCnt="0"/>
      <dgm:spPr/>
    </dgm:pt>
    <dgm:pt modelId="{AA10D0B5-027A-4264-B13C-D300FEFB3BCA}" type="pres">
      <dgm:prSet presAssocID="{5E863C69-7CA6-4331-B711-6A96AB07AF43}" presName="bgChev" presStyleLbl="node1" presStyleIdx="4" presStyleCnt="6"/>
      <dgm:spPr/>
    </dgm:pt>
    <dgm:pt modelId="{75A0405C-15AA-4D8E-88B0-1AC4635E7778}" type="pres">
      <dgm:prSet presAssocID="{5E863C69-7CA6-4331-B711-6A96AB07AF4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16723E-0A0D-4D99-A33E-A927F6805DC2}" type="pres">
      <dgm:prSet presAssocID="{5E44A4F8-45EE-43D4-892A-F97F6CFBD8B6}" presName="compositeSpace" presStyleCnt="0"/>
      <dgm:spPr/>
    </dgm:pt>
    <dgm:pt modelId="{2463EE94-7FF3-46DA-875D-5E29CA03E60C}" type="pres">
      <dgm:prSet presAssocID="{66F84818-3521-4F6F-A7D8-9749CB6430B1}" presName="composite" presStyleCnt="0"/>
      <dgm:spPr/>
    </dgm:pt>
    <dgm:pt modelId="{11EDB019-16E3-4C1D-B9A3-94502B364B07}" type="pres">
      <dgm:prSet presAssocID="{66F84818-3521-4F6F-A7D8-9749CB6430B1}" presName="bgChev" presStyleLbl="node1" presStyleIdx="5" presStyleCnt="6"/>
      <dgm:spPr/>
    </dgm:pt>
    <dgm:pt modelId="{8292E804-4FB5-4113-9456-6B7CE28F0692}" type="pres">
      <dgm:prSet presAssocID="{66F84818-3521-4F6F-A7D8-9749CB6430B1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8BCB42E-B327-4FD9-9A28-4B55313FC95D}" type="presOf" srcId="{7B21FDBE-DD42-42D7-AFAD-B913683B809C}" destId="{106F75D6-1710-4546-8B43-C9978C62DE88}" srcOrd="0" destOrd="0" presId="urn:microsoft.com/office/officeart/2005/8/layout/chevronAccent+Icon"/>
    <dgm:cxn modelId="{4518322A-B521-44BB-A84B-5FE3BB0C7A1A}" type="presOf" srcId="{1C115623-D0BD-4A7F-BE51-3F4BD9525B52}" destId="{4481CDEB-F147-408A-9E16-7EAB61B702C3}" srcOrd="0" destOrd="0" presId="urn:microsoft.com/office/officeart/2005/8/layout/chevronAccent+Icon"/>
    <dgm:cxn modelId="{8C52372F-67E3-4F76-A653-4637F286BBCC}" srcId="{1C115623-D0BD-4A7F-BE51-3F4BD9525B52}" destId="{4A08F746-70F8-46CF-9EFA-B0578F888255}" srcOrd="3" destOrd="0" parTransId="{F569B772-E8DD-403F-A943-786D01B79F45}" sibTransId="{4CFDDFD6-F78C-4870-AEC0-7AF7CBB9DD3A}"/>
    <dgm:cxn modelId="{E4D38588-C983-49F4-9E98-8D4E696B5397}" type="presOf" srcId="{66F84818-3521-4F6F-A7D8-9749CB6430B1}" destId="{8292E804-4FB5-4113-9456-6B7CE28F0692}" srcOrd="0" destOrd="0" presId="urn:microsoft.com/office/officeart/2005/8/layout/chevronAccent+Icon"/>
    <dgm:cxn modelId="{09C769EC-36DA-4DCD-8A62-5A8FFC143B2A}" srcId="{1C115623-D0BD-4A7F-BE51-3F4BD9525B52}" destId="{5E863C69-7CA6-4331-B711-6A96AB07AF43}" srcOrd="4" destOrd="0" parTransId="{B162D760-338E-4D8F-AEAD-DDCBAC6162C5}" sibTransId="{5E44A4F8-45EE-43D4-892A-F97F6CFBD8B6}"/>
    <dgm:cxn modelId="{913AB66D-17F4-4853-A319-EA10F9CEAD60}" type="presOf" srcId="{5E863C69-7CA6-4331-B711-6A96AB07AF43}" destId="{75A0405C-15AA-4D8E-88B0-1AC4635E7778}" srcOrd="0" destOrd="0" presId="urn:microsoft.com/office/officeart/2005/8/layout/chevronAccent+Icon"/>
    <dgm:cxn modelId="{B429DD6F-1C18-4DCE-BE41-0AAF88523941}" type="presOf" srcId="{1406F6FB-0B7B-4D19-9991-329622423FFC}" destId="{5BDCF0B8-B153-413A-B576-1835F0AB7F35}" srcOrd="0" destOrd="0" presId="urn:microsoft.com/office/officeart/2005/8/layout/chevronAccent+Icon"/>
    <dgm:cxn modelId="{97289AB3-7346-40C4-9E43-8408D4E87AC8}" type="presOf" srcId="{58104536-BBC0-4C78-B1D7-20170072126F}" destId="{36BD679A-BE68-4400-B1BC-2424667130FB}" srcOrd="0" destOrd="0" presId="urn:microsoft.com/office/officeart/2005/8/layout/chevronAccent+Icon"/>
    <dgm:cxn modelId="{A98E7008-E86E-4A0D-AC89-CAAC9CD8C6AB}" srcId="{1C115623-D0BD-4A7F-BE51-3F4BD9525B52}" destId="{66F84818-3521-4F6F-A7D8-9749CB6430B1}" srcOrd="5" destOrd="0" parTransId="{4C5C8BCA-1192-4538-8A35-C490E9E1EFC3}" sibTransId="{9D2AC0B1-9F02-49EC-930E-9460BDDDDCBA}"/>
    <dgm:cxn modelId="{70A16769-6674-4B6E-A990-284F774E1121}" srcId="{1C115623-D0BD-4A7F-BE51-3F4BD9525B52}" destId="{58104536-BBC0-4C78-B1D7-20170072126F}" srcOrd="1" destOrd="0" parTransId="{A30B196C-54A2-4ECB-B12B-80DF1E00B060}" sibTransId="{949632EA-1322-4E5A-9371-982AE049C532}"/>
    <dgm:cxn modelId="{975B4720-AE96-4F9E-B665-0BD97624458D}" srcId="{1C115623-D0BD-4A7F-BE51-3F4BD9525B52}" destId="{1406F6FB-0B7B-4D19-9991-329622423FFC}" srcOrd="0" destOrd="0" parTransId="{9FA946C2-CCEB-4810-AB79-178B4C49E523}" sibTransId="{D3781F82-6EFE-435F-9C2A-260417AC23AF}"/>
    <dgm:cxn modelId="{90EACA39-3C8B-4F79-BA18-639BE71B0A62}" srcId="{1C115623-D0BD-4A7F-BE51-3F4BD9525B52}" destId="{7B21FDBE-DD42-42D7-AFAD-B913683B809C}" srcOrd="2" destOrd="0" parTransId="{DA96C57C-B7CE-4CFF-A49E-A4D03CEF9A6F}" sibTransId="{383945E1-F9F7-4EF7-BA89-C53318B7A93F}"/>
    <dgm:cxn modelId="{9752D4B7-1E94-4F76-9698-92E8321DFBC9}" type="presOf" srcId="{4A08F746-70F8-46CF-9EFA-B0578F888255}" destId="{E5BD8233-FED1-47E7-953B-CFBD7693CCD6}" srcOrd="0" destOrd="0" presId="urn:microsoft.com/office/officeart/2005/8/layout/chevronAccent+Icon"/>
    <dgm:cxn modelId="{96EFFBC6-AD65-4953-A92E-EDC95D9F3693}" type="presParOf" srcId="{4481CDEB-F147-408A-9E16-7EAB61B702C3}" destId="{864A7137-FA02-4E46-8327-B5E703826DC1}" srcOrd="0" destOrd="0" presId="urn:microsoft.com/office/officeart/2005/8/layout/chevronAccent+Icon"/>
    <dgm:cxn modelId="{9EF1655F-DCD4-4A83-A07F-ABB4EE91F47E}" type="presParOf" srcId="{864A7137-FA02-4E46-8327-B5E703826DC1}" destId="{86559A2F-8F72-4635-BE6D-6263966F23F2}" srcOrd="0" destOrd="0" presId="urn:microsoft.com/office/officeart/2005/8/layout/chevronAccent+Icon"/>
    <dgm:cxn modelId="{373581F1-F6B4-4331-9137-B17C6D47F755}" type="presParOf" srcId="{864A7137-FA02-4E46-8327-B5E703826DC1}" destId="{5BDCF0B8-B153-413A-B576-1835F0AB7F35}" srcOrd="1" destOrd="0" presId="urn:microsoft.com/office/officeart/2005/8/layout/chevronAccent+Icon"/>
    <dgm:cxn modelId="{302E24BA-FE2D-4BF5-99FA-D14BC3383E93}" type="presParOf" srcId="{4481CDEB-F147-408A-9E16-7EAB61B702C3}" destId="{15F6AD20-183C-4CA6-B45D-197F5C70223E}" srcOrd="1" destOrd="0" presId="urn:microsoft.com/office/officeart/2005/8/layout/chevronAccent+Icon"/>
    <dgm:cxn modelId="{24CFA3A8-2468-46BA-9092-33DC0376BC1A}" type="presParOf" srcId="{4481CDEB-F147-408A-9E16-7EAB61B702C3}" destId="{8A5ECD8E-4F09-4F9B-9FEA-BBF1D75B2375}" srcOrd="2" destOrd="0" presId="urn:microsoft.com/office/officeart/2005/8/layout/chevronAccent+Icon"/>
    <dgm:cxn modelId="{D27293CD-5189-46FC-A0B6-A275B9844C86}" type="presParOf" srcId="{8A5ECD8E-4F09-4F9B-9FEA-BBF1D75B2375}" destId="{B956C2A3-662E-4FF9-B083-DB19424664A8}" srcOrd="0" destOrd="0" presId="urn:microsoft.com/office/officeart/2005/8/layout/chevronAccent+Icon"/>
    <dgm:cxn modelId="{C80B3052-724B-439A-9939-1BFCB61C1025}" type="presParOf" srcId="{8A5ECD8E-4F09-4F9B-9FEA-BBF1D75B2375}" destId="{36BD679A-BE68-4400-B1BC-2424667130FB}" srcOrd="1" destOrd="0" presId="urn:microsoft.com/office/officeart/2005/8/layout/chevronAccent+Icon"/>
    <dgm:cxn modelId="{B4C4D7A5-44E1-454E-A4D1-C2A421AAF751}" type="presParOf" srcId="{4481CDEB-F147-408A-9E16-7EAB61B702C3}" destId="{38F1C7B2-1655-46A9-9A95-F8D04F021044}" srcOrd="3" destOrd="0" presId="urn:microsoft.com/office/officeart/2005/8/layout/chevronAccent+Icon"/>
    <dgm:cxn modelId="{C511086F-4AFA-42E7-82D9-E68E14CD2C8B}" type="presParOf" srcId="{4481CDEB-F147-408A-9E16-7EAB61B702C3}" destId="{22AE8B89-A160-4B01-9200-AB520748E79B}" srcOrd="4" destOrd="0" presId="urn:microsoft.com/office/officeart/2005/8/layout/chevronAccent+Icon"/>
    <dgm:cxn modelId="{01D71130-4CD8-4304-B913-3BF3DD29F3D2}" type="presParOf" srcId="{22AE8B89-A160-4B01-9200-AB520748E79B}" destId="{EF57DA94-5EA0-476D-BD26-EC2EE94E93C9}" srcOrd="0" destOrd="0" presId="urn:microsoft.com/office/officeart/2005/8/layout/chevronAccent+Icon"/>
    <dgm:cxn modelId="{C8829DCD-00FC-49B8-961C-E329B1CE95AE}" type="presParOf" srcId="{22AE8B89-A160-4B01-9200-AB520748E79B}" destId="{106F75D6-1710-4546-8B43-C9978C62DE88}" srcOrd="1" destOrd="0" presId="urn:microsoft.com/office/officeart/2005/8/layout/chevronAccent+Icon"/>
    <dgm:cxn modelId="{3CE20CC8-7C0B-460E-808B-95E7A26B68E4}" type="presParOf" srcId="{4481CDEB-F147-408A-9E16-7EAB61B702C3}" destId="{71DEE142-34E5-406B-A618-EF6F8FCFD682}" srcOrd="5" destOrd="0" presId="urn:microsoft.com/office/officeart/2005/8/layout/chevronAccent+Icon"/>
    <dgm:cxn modelId="{3C267305-C45F-4593-8FA3-458207DE9FF8}" type="presParOf" srcId="{4481CDEB-F147-408A-9E16-7EAB61B702C3}" destId="{F10B067E-4C93-4606-B558-9B46795A72D4}" srcOrd="6" destOrd="0" presId="urn:microsoft.com/office/officeart/2005/8/layout/chevronAccent+Icon"/>
    <dgm:cxn modelId="{337B8D22-F268-41FA-8B0D-507CEC060EE3}" type="presParOf" srcId="{F10B067E-4C93-4606-B558-9B46795A72D4}" destId="{327A1CAB-08A4-46FB-9F74-8D42AB1BF207}" srcOrd="0" destOrd="0" presId="urn:microsoft.com/office/officeart/2005/8/layout/chevronAccent+Icon"/>
    <dgm:cxn modelId="{557F95E5-EFC4-4018-900D-B3072A16BDC7}" type="presParOf" srcId="{F10B067E-4C93-4606-B558-9B46795A72D4}" destId="{E5BD8233-FED1-47E7-953B-CFBD7693CCD6}" srcOrd="1" destOrd="0" presId="urn:microsoft.com/office/officeart/2005/8/layout/chevronAccent+Icon"/>
    <dgm:cxn modelId="{FE957C5E-2B85-469E-85DC-DF08AE209E4B}" type="presParOf" srcId="{4481CDEB-F147-408A-9E16-7EAB61B702C3}" destId="{C3F0A84A-C42D-42EF-8288-A0A532A66902}" srcOrd="7" destOrd="0" presId="urn:microsoft.com/office/officeart/2005/8/layout/chevronAccent+Icon"/>
    <dgm:cxn modelId="{C3170563-2B53-405E-BDE4-F8FA28B1D7AA}" type="presParOf" srcId="{4481CDEB-F147-408A-9E16-7EAB61B702C3}" destId="{6D079C6F-2388-43D7-80BE-10DABF8FE032}" srcOrd="8" destOrd="0" presId="urn:microsoft.com/office/officeart/2005/8/layout/chevronAccent+Icon"/>
    <dgm:cxn modelId="{33550B0B-2E3F-486D-A0B0-87E1A6993696}" type="presParOf" srcId="{6D079C6F-2388-43D7-80BE-10DABF8FE032}" destId="{AA10D0B5-027A-4264-B13C-D300FEFB3BCA}" srcOrd="0" destOrd="0" presId="urn:microsoft.com/office/officeart/2005/8/layout/chevronAccent+Icon"/>
    <dgm:cxn modelId="{8C1F8822-118B-4BD9-B573-91B8400A0480}" type="presParOf" srcId="{6D079C6F-2388-43D7-80BE-10DABF8FE032}" destId="{75A0405C-15AA-4D8E-88B0-1AC4635E7778}" srcOrd="1" destOrd="0" presId="urn:microsoft.com/office/officeart/2005/8/layout/chevronAccent+Icon"/>
    <dgm:cxn modelId="{303A1596-57F1-4AB9-A3BA-7ADBD436109B}" type="presParOf" srcId="{4481CDEB-F147-408A-9E16-7EAB61B702C3}" destId="{C216723E-0A0D-4D99-A33E-A927F6805DC2}" srcOrd="9" destOrd="0" presId="urn:microsoft.com/office/officeart/2005/8/layout/chevronAccent+Icon"/>
    <dgm:cxn modelId="{66AF7AAE-DF82-44C4-A513-B72D0E30F1BE}" type="presParOf" srcId="{4481CDEB-F147-408A-9E16-7EAB61B702C3}" destId="{2463EE94-7FF3-46DA-875D-5E29CA03E60C}" srcOrd="10" destOrd="0" presId="urn:microsoft.com/office/officeart/2005/8/layout/chevronAccent+Icon"/>
    <dgm:cxn modelId="{AD5F189F-3F33-4345-B3EA-53764F5491D8}" type="presParOf" srcId="{2463EE94-7FF3-46DA-875D-5E29CA03E60C}" destId="{11EDB019-16E3-4C1D-B9A3-94502B364B07}" srcOrd="0" destOrd="0" presId="urn:microsoft.com/office/officeart/2005/8/layout/chevronAccent+Icon"/>
    <dgm:cxn modelId="{5B17FF0E-E2CE-4600-9EF8-4ACEED1F876B}" type="presParOf" srcId="{2463EE94-7FF3-46DA-875D-5E29CA03E60C}" destId="{8292E804-4FB5-4113-9456-6B7CE28F069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59A2F-8F72-4635-BE6D-6263966F23F2}">
      <dsp:nvSpPr>
        <dsp:cNvPr id="0" name=""/>
        <dsp:cNvSpPr/>
      </dsp:nvSpPr>
      <dsp:spPr>
        <a:xfrm>
          <a:off x="71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F0B8-B153-413A-B576-1835F0AB7F35}">
      <dsp:nvSpPr>
        <dsp:cNvPr id="0" name=""/>
        <dsp:cNvSpPr/>
      </dsp:nvSpPr>
      <dsp:spPr>
        <a:xfrm>
          <a:off x="36982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Data </a:t>
          </a:r>
          <a:r>
            <a:rPr lang="en-IN" sz="1100" kern="1200"/>
            <a:t>Cleaning </a:t>
          </a:r>
          <a:endParaRPr lang="en-IN" sz="1100" kern="1200" dirty="0"/>
        </a:p>
      </dsp:txBody>
      <dsp:txXfrm>
        <a:off x="385475" y="1232102"/>
        <a:ext cx="1137556" cy="502991"/>
      </dsp:txXfrm>
    </dsp:sp>
    <dsp:sp modelId="{B956C2A3-662E-4FF9-B083-DB19424664A8}">
      <dsp:nvSpPr>
        <dsp:cNvPr id="0" name=""/>
        <dsp:cNvSpPr/>
      </dsp:nvSpPr>
      <dsp:spPr>
        <a:xfrm>
          <a:off x="158174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679A-BE68-4400-B1BC-2424667130FB}">
      <dsp:nvSpPr>
        <dsp:cNvPr id="0" name=""/>
        <dsp:cNvSpPr/>
      </dsp:nvSpPr>
      <dsp:spPr>
        <a:xfrm>
          <a:off x="195085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Data Understanding</a:t>
          </a:r>
        </a:p>
      </dsp:txBody>
      <dsp:txXfrm>
        <a:off x="1966505" y="1232102"/>
        <a:ext cx="1137556" cy="502991"/>
      </dsp:txXfrm>
    </dsp:sp>
    <dsp:sp modelId="{EF57DA94-5EA0-476D-BD26-EC2EE94E93C9}">
      <dsp:nvSpPr>
        <dsp:cNvPr id="0" name=""/>
        <dsp:cNvSpPr/>
      </dsp:nvSpPr>
      <dsp:spPr>
        <a:xfrm>
          <a:off x="316277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75D6-1710-4546-8B43-C9978C62DE88}">
      <dsp:nvSpPr>
        <dsp:cNvPr id="0" name=""/>
        <dsp:cNvSpPr/>
      </dsp:nvSpPr>
      <dsp:spPr>
        <a:xfrm>
          <a:off x="353188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Univariate analysis</a:t>
          </a:r>
        </a:p>
      </dsp:txBody>
      <dsp:txXfrm>
        <a:off x="3547535" y="1232102"/>
        <a:ext cx="1137556" cy="502991"/>
      </dsp:txXfrm>
    </dsp:sp>
    <dsp:sp modelId="{327A1CAB-08A4-46FB-9F74-8D42AB1BF207}">
      <dsp:nvSpPr>
        <dsp:cNvPr id="0" name=""/>
        <dsp:cNvSpPr/>
      </dsp:nvSpPr>
      <dsp:spPr>
        <a:xfrm>
          <a:off x="474380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D8233-FED1-47E7-953B-CFBD7693CCD6}">
      <dsp:nvSpPr>
        <dsp:cNvPr id="0" name=""/>
        <dsp:cNvSpPr/>
      </dsp:nvSpPr>
      <dsp:spPr>
        <a:xfrm>
          <a:off x="511291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Bivariate analysis</a:t>
          </a:r>
        </a:p>
      </dsp:txBody>
      <dsp:txXfrm>
        <a:off x="5128565" y="1232102"/>
        <a:ext cx="1137556" cy="502991"/>
      </dsp:txXfrm>
    </dsp:sp>
    <dsp:sp modelId="{AA10D0B5-027A-4264-B13C-D300FEFB3BCA}">
      <dsp:nvSpPr>
        <dsp:cNvPr id="0" name=""/>
        <dsp:cNvSpPr/>
      </dsp:nvSpPr>
      <dsp:spPr>
        <a:xfrm>
          <a:off x="632483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0405C-15AA-4D8E-88B0-1AC4635E7778}">
      <dsp:nvSpPr>
        <dsp:cNvPr id="0" name=""/>
        <dsp:cNvSpPr/>
      </dsp:nvSpPr>
      <dsp:spPr>
        <a:xfrm>
          <a:off x="669394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Data Merging</a:t>
          </a:r>
        </a:p>
      </dsp:txBody>
      <dsp:txXfrm>
        <a:off x="6709595" y="1232102"/>
        <a:ext cx="1137556" cy="502991"/>
      </dsp:txXfrm>
    </dsp:sp>
    <dsp:sp modelId="{11EDB019-16E3-4C1D-B9A3-94502B364B07}">
      <dsp:nvSpPr>
        <dsp:cNvPr id="0" name=""/>
        <dsp:cNvSpPr/>
      </dsp:nvSpPr>
      <dsp:spPr>
        <a:xfrm>
          <a:off x="7905864" y="1082880"/>
          <a:ext cx="1384170" cy="53428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E804-4FB5-4113-9456-6B7CE28F0692}">
      <dsp:nvSpPr>
        <dsp:cNvPr id="0" name=""/>
        <dsp:cNvSpPr/>
      </dsp:nvSpPr>
      <dsp:spPr>
        <a:xfrm>
          <a:off x="8274976" y="1216453"/>
          <a:ext cx="1168854" cy="534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/>
            <a:t>Data Analysis</a:t>
          </a:r>
        </a:p>
      </dsp:txBody>
      <dsp:txXfrm>
        <a:off x="8290625" y="1232102"/>
        <a:ext cx="1137556" cy="502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4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35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7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76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0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7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1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8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6C93-B2AB-4502-87F4-E6C9F29C6B69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62251-7FBC-4087-A69D-1B26DB37D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0D17-F038-48DA-89FF-78305CC8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534" y="2214498"/>
            <a:ext cx="7766936" cy="1646302"/>
          </a:xfrm>
        </p:spPr>
        <p:txBody>
          <a:bodyPr anchor="b"/>
          <a:lstStyle/>
          <a:p>
            <a:r>
              <a:rPr lang="en-IN" dirty="0"/>
              <a:t>Bank Dataset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F3B948-E826-4A82-9AD1-85078E0BE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534" y="4567300"/>
            <a:ext cx="7766936" cy="1096899"/>
          </a:xfrm>
        </p:spPr>
        <p:txBody>
          <a:bodyPr numCol="2" anchor="t"/>
          <a:lstStyle/>
          <a:p>
            <a:pPr algn="l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Created by :</a:t>
            </a:r>
          </a:p>
          <a:p>
            <a:pPr algn="l"/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Binu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Shaw</a:t>
            </a:r>
          </a:p>
        </p:txBody>
      </p:sp>
    </p:spTree>
    <p:extLst>
      <p:ext uri="{BB962C8B-B14F-4D97-AF65-F5344CB8AC3E}">
        <p14:creationId xmlns:p14="http://schemas.microsoft.com/office/powerpoint/2010/main" val="330919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FFE2C-46CA-4084-96D6-267E204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BB58D5-298C-48C5-A1A1-DEC70A52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30322"/>
            <a:ext cx="8596668" cy="929745"/>
          </a:xfrm>
        </p:spPr>
        <p:txBody>
          <a:bodyPr/>
          <a:lstStyle/>
          <a:p>
            <a:r>
              <a:rPr lang="en-IN" dirty="0"/>
              <a:t>Around </a:t>
            </a: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252946 </a:t>
            </a:r>
            <a:r>
              <a:rPr lang="en-IN" dirty="0"/>
              <a:t>Applicant’s income were less than 100000.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A06E03-FE12-4CB1-B93C-864A59C6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3200"/>
            <a:ext cx="4614333" cy="36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A40E6-CB43-4682-B8DA-2F543A48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B18F0-17C0-4787-8C0D-B72E0469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Female applicant’s whose income very low had payment difficulties than others.</a:t>
            </a:r>
          </a:p>
          <a:p>
            <a:r>
              <a:rPr lang="en-IN" dirty="0">
                <a:solidFill>
                  <a:schemeClr val="tx1"/>
                </a:solidFill>
              </a:rPr>
              <a:t>Applicant’s who were working and income type low had payment difficulties than others.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Almost 7.5% applicant's who previously approved has payment difficulties now.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+mj-lt"/>
              </a:rPr>
              <a:t>Applicant's who previously refused or cancelled now approved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5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EA63C-1902-4063-9FFD-C8A2E92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8E0402-DE99-4F82-A3F8-3BC91384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 Dataset where we provided applicant’s data.</a:t>
            </a:r>
          </a:p>
          <a:p>
            <a:r>
              <a:rPr lang="en-IN" dirty="0"/>
              <a:t>We visualized Bank Dataset with proper graphs.</a:t>
            </a:r>
          </a:p>
          <a:p>
            <a:r>
              <a:rPr lang="en-IN" dirty="0"/>
              <a:t>We implemented EDA Modules to understand basics of risk analytics in banking and financial services.</a:t>
            </a:r>
          </a:p>
          <a:p>
            <a:r>
              <a:rPr lang="en-IN" dirty="0"/>
              <a:t>We analysed Dataset why applicant’s defaulting their loan.</a:t>
            </a:r>
          </a:p>
        </p:txBody>
      </p:sp>
    </p:spTree>
    <p:extLst>
      <p:ext uri="{BB962C8B-B14F-4D97-AF65-F5344CB8AC3E}">
        <p14:creationId xmlns:p14="http://schemas.microsoft.com/office/powerpoint/2010/main" val="8002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ED978-BA1E-4A68-A512-65005FF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 Method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56202D7-0F25-49CF-AC32-8457E49A3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380158"/>
              </p:ext>
            </p:extLst>
          </p:nvPr>
        </p:nvGraphicFramePr>
        <p:xfrm>
          <a:off x="677862" y="1930401"/>
          <a:ext cx="9444546" cy="283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5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CE0A748-B390-42B8-BA69-5C93653B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70799" cy="698895"/>
          </a:xfrm>
        </p:spPr>
        <p:txBody>
          <a:bodyPr/>
          <a:lstStyle/>
          <a:p>
            <a:pPr algn="l"/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A7BDB5-24CB-4382-AA21-4B5C8225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96637"/>
            <a:ext cx="8596668" cy="698895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Every 11 out of 1 applicant had payment difficulty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55081D-B1E8-48DF-9BE8-AC4E1D11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0773"/>
            <a:ext cx="539190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F280B-3559-4B84-809E-69B493C2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28362"/>
            <a:ext cx="2746531" cy="711200"/>
          </a:xfrm>
        </p:spPr>
        <p:txBody>
          <a:bodyPr>
            <a:no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D85037-08FA-4783-B87E-4F90D294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325880"/>
            <a:ext cx="9338734" cy="922520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Almost 35-65 age group applying for loan but 35-45 age is higher(27%) than others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1D4E0D-8C3E-4E64-9569-38C06AB4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371601"/>
            <a:ext cx="4582273" cy="3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C39CC4A-3101-47E8-83B9-A317E055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262467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86BA9C2-7A6F-49E7-88C8-1159C34D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5480650"/>
            <a:ext cx="8596668" cy="3880773"/>
          </a:xfrm>
        </p:spPr>
        <p:txBody>
          <a:bodyPr/>
          <a:lstStyle/>
          <a:p>
            <a:pPr algn="l"/>
            <a:r>
              <a:rPr lang="en-IN" dirty="0"/>
              <a:t>Medium income group took more loan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650388-E468-47A6-8465-21734F47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1097950"/>
            <a:ext cx="4758266" cy="41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98766-66AC-4A13-863A-4DDFB435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1067"/>
            <a:ext cx="6688666" cy="567266"/>
          </a:xfrm>
        </p:spPr>
        <p:txBody>
          <a:bodyPr>
            <a:no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32552-C4DA-4900-A041-BE29A862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5755017"/>
            <a:ext cx="8596668" cy="461829"/>
          </a:xfrm>
        </p:spPr>
        <p:txBody>
          <a:bodyPr/>
          <a:lstStyle/>
          <a:p>
            <a:r>
              <a:rPr lang="en-IN" dirty="0"/>
              <a:t>Woman took more loan also had more payment difficulties while paying loans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FCF38E-2CDD-427F-8DD4-59B9FFE8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1176866"/>
            <a:ext cx="8458200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707AC-7C47-4C90-9C49-0C7B29F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389466"/>
            <a:ext cx="8596668" cy="1320800"/>
          </a:xfrm>
        </p:spPr>
        <p:txBody>
          <a:bodyPr/>
          <a:lstStyle/>
          <a:p>
            <a:r>
              <a:rPr lang="en-IN" sz="36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F1302-D94D-49A7-AAD2-4FE54C39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5748866"/>
            <a:ext cx="9194800" cy="846667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 Of Every Income Group Medium Working Income Group Took more loans and they also got difficulties while payment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1A6F33-C53F-4C28-841A-DCD43B99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1263881"/>
            <a:ext cx="8754533" cy="43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853E3-8C3E-4F91-8DB8-C2CB6A75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13"/>
            <a:ext cx="8596668" cy="1320800"/>
          </a:xfrm>
        </p:spPr>
        <p:txBody>
          <a:bodyPr/>
          <a:lstStyle/>
          <a:p>
            <a:r>
              <a:rPr lang="en-IN" sz="36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9857-72D6-4670-8585-071A9F5E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21866"/>
            <a:ext cx="8596668" cy="969829"/>
          </a:xfrm>
        </p:spPr>
        <p:txBody>
          <a:bodyPr/>
          <a:lstStyle/>
          <a:p>
            <a:r>
              <a:rPr lang="en-IN" dirty="0"/>
              <a:t>Previously who were denied their loan request, got approved now.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DEA33D-0421-44EA-9FBF-DD15671E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01" y="1376546"/>
            <a:ext cx="4086795" cy="398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E36C00-2796-47CC-9017-224B1AA8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76547"/>
            <a:ext cx="4115374" cy="39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3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205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</vt:lpstr>
      <vt:lpstr>Bank Dataset Case Study</vt:lpstr>
      <vt:lpstr>Abstract</vt:lpstr>
      <vt:lpstr>Problem Solving Method 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Dataset Case Study</dc:title>
  <dc:creator>Rupam Das</dc:creator>
  <cp:lastModifiedBy>Binu Shaw</cp:lastModifiedBy>
  <cp:revision>17</cp:revision>
  <dcterms:created xsi:type="dcterms:W3CDTF">2023-08-06T12:56:19Z</dcterms:created>
  <dcterms:modified xsi:type="dcterms:W3CDTF">2023-08-07T10:01:50Z</dcterms:modified>
</cp:coreProperties>
</file>