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5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42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26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021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52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14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685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52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38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8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6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9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03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93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IN" sz="2400"/>
              <a:t>Developing an Intelligent Threat Detection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2983229" cy="38541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/>
              <a:t>By Binul Bijo</a:t>
            </a:r>
          </a:p>
          <a:p>
            <a:pPr marL="0" indent="0">
              <a:buNone/>
            </a:pPr>
            <a:r>
              <a:rPr lang="en-IN" sz="1400"/>
              <a:t>SIT725</a:t>
            </a:r>
          </a:p>
          <a:p>
            <a:pPr marL="0" indent="0">
              <a:buNone/>
            </a:pPr>
            <a:r>
              <a:rPr lang="en-IN" sz="1400"/>
              <a:t>s224950824</a:t>
            </a: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25211A-4CA0-4B53-82BB-1EE7C7F3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3534" y="0"/>
            <a:ext cx="54304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6E2E8CD9-2E76-E314-952B-73DF5B8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54" r="20133" b="1"/>
          <a:stretch/>
        </p:blipFill>
        <p:spPr>
          <a:xfrm>
            <a:off x="3978110" y="10"/>
            <a:ext cx="51658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A5387D-64D8-4D6C-B109-FF4E81DF6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A0482B-E0B5-FC67-7C5E-A40EC0557A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l="12327" r="126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194560"/>
            <a:ext cx="8115300" cy="4024125"/>
          </a:xfrm>
        </p:spPr>
        <p:txBody>
          <a:bodyPr>
            <a:normAutofit/>
          </a:bodyPr>
          <a:lstStyle/>
          <a:p>
            <a:r>
              <a:rPr dirty="0"/>
              <a:t>Cybersecurity threats are growing in frequency and complexity.</a:t>
            </a:r>
          </a:p>
          <a:p>
            <a:r>
              <a:rPr dirty="0"/>
              <a:t>Traditional security strategies fail to keep up with real-time threats like: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• Malware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• Phishing attacks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 • Unauthorized access</a:t>
            </a:r>
          </a:p>
          <a:p>
            <a:r>
              <a:rPr dirty="0"/>
              <a:t>Human monitoring is too slow for today’s high-speed network breaches.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 AI-powered Intelligent Threat Detection System</a:t>
            </a:r>
          </a:p>
          <a:p>
            <a:r>
              <a:rPr dirty="0"/>
              <a:t>Uses machine learning to: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• Monitor network traffic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</a:t>
            </a:r>
            <a:r>
              <a:rPr lang="en-IN" dirty="0"/>
              <a:t>•</a:t>
            </a:r>
            <a:r>
              <a:rPr dirty="0"/>
              <a:t> Detect suspicious activity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• Instantly respond to potential threats</a:t>
            </a:r>
          </a:p>
          <a:p>
            <a:r>
              <a:rPr dirty="0"/>
              <a:t>Learns and adapts faster than traditional tools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93936-F905-E915-8989-F19553A378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l="12327" r="126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Real-time threat detection</a:t>
            </a:r>
          </a:p>
          <a:p>
            <a:r>
              <a:rPr dirty="0"/>
              <a:t>Automatic classification of cybersecurity threats</a:t>
            </a:r>
          </a:p>
          <a:p>
            <a:r>
              <a:rPr dirty="0"/>
              <a:t>User-friendly dashboard to monitor and manage alerts</a:t>
            </a:r>
          </a:p>
          <a:p>
            <a:r>
              <a:rPr dirty="0"/>
              <a:t>Adaptive AI model to handle new and unknown attacks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3E921-2F8D-08E2-03A7-FF798FAA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l="12327" r="126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Node.js + JavaScript: Backend logic and APIs</a:t>
            </a:r>
          </a:p>
          <a:p>
            <a:r>
              <a:rPr dirty="0"/>
              <a:t>HTML &amp; CSS: Frontend interface</a:t>
            </a:r>
          </a:p>
          <a:p>
            <a:r>
              <a:rPr dirty="0"/>
              <a:t>MongoDB: Data storage and retrieval</a:t>
            </a:r>
          </a:p>
          <a:p>
            <a:r>
              <a:rPr dirty="0"/>
              <a:t>TensorFlow / Scikit-learn: Machine learning threat detection models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D2F8A-8D0C-06F1-F8A8-859C307F3B1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0000"/>
          </a:blip>
          <a:srcRect l="12327" r="12673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D0FD1-E5A9-95EF-1EBA-5682FEF6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2021" y="965200"/>
            <a:ext cx="4628207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70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86898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</TotalTime>
  <Words>154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Developing an Intelligent Threat Detection System</vt:lpstr>
      <vt:lpstr>The Problem</vt:lpstr>
      <vt:lpstr>The Solution</vt:lpstr>
      <vt:lpstr>Key Features</vt:lpstr>
      <vt:lpstr>Technologies Used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BINUL BIJO</cp:lastModifiedBy>
  <cp:revision>2</cp:revision>
  <dcterms:created xsi:type="dcterms:W3CDTF">2013-01-27T09:14:16Z</dcterms:created>
  <dcterms:modified xsi:type="dcterms:W3CDTF">2025-04-30T09:53:38Z</dcterms:modified>
  <cp:category/>
</cp:coreProperties>
</file>