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5573-3C58-46FD-B708-0E1C88E77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11ECF-DE6E-4BC5-870E-B09BD90BE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DA20B-866E-4E35-ABD5-1F42AA17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249E-99EB-4145-BC85-607E6B6C4BA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9FC1D-3711-4D24-8E4D-0A4E58C5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42B84-99EC-40C4-8C46-C77044E1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641D-A58A-4E70-A046-8115D37C7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B93DD-3DAA-40D1-B8D6-EC63CBB7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A24A7-FADA-42E7-9B30-7595326DA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6F3F7-4395-4F45-A611-25FF6BBE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249E-99EB-4145-BC85-607E6B6C4BA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AAB42-CE98-4C13-8B43-15DE6550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D3436-E2B7-4FAB-B69F-8F59CE90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641D-A58A-4E70-A046-8115D37C7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7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E5F048-51D3-4D39-8C01-918E69D16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671AB-E9A9-4AE5-BDA6-5BB09C2E0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DD489-A05A-498D-ACCA-049257C4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249E-99EB-4145-BC85-607E6B6C4BA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790C4-3659-43EE-9346-F663BEA67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32BAF-7D5E-403D-A24B-F9CE5BD9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641D-A58A-4E70-A046-8115D37C7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880F2-C98D-4536-8BB0-3C324740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470DC-049D-4E73-BA96-C440FD59D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1CAA4-B695-46EC-AB2D-B847AA6D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249E-99EB-4145-BC85-607E6B6C4BA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6EDBA-269A-4DEE-BA3B-C41F4860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BF387-8AAD-44B3-A246-F4BAE6DB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641D-A58A-4E70-A046-8115D37C7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1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1F3B-238B-4F84-9E93-F38BE846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2A52E-425B-4B30-9D14-C560F8F59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FCDCA-281A-4A07-BA66-548A1B6C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249E-99EB-4145-BC85-607E6B6C4BA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77BC1-D6F0-43B3-8F9B-2DAB9FB3E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86E90-15E2-4DED-B460-7E143875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641D-A58A-4E70-A046-8115D37C7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9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F327-E94E-4E72-9AE6-B80BC80F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3114E-224D-4A96-9A8E-F4A1EC551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9A79D-073D-4B31-8925-474896590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4E974-AC82-4BED-977E-1BF1255D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249E-99EB-4145-BC85-607E6B6C4BA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5D33F-1C64-4556-A499-5EE3DC2D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D52AF-E2B1-41DA-AA0A-3A6CE212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641D-A58A-4E70-A046-8115D37C7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A8445-5A18-44EF-AAEF-20A125F63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66954-3337-4ACC-946F-8C13DEBFA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62AAA-BECF-455D-8E5C-4A8847846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B2A194-4EC1-4DCE-AEA7-705B05ABB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FDCFD-3F92-4ED0-BB27-C56420527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5DF94-EC32-4C93-80EE-4BA261EC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249E-99EB-4145-BC85-607E6B6C4BA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F7EFED-14BF-4758-8128-1658A012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BC078-6FCC-4D91-A12F-17E8E6D7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641D-A58A-4E70-A046-8115D37C7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7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B7C7-CE8C-4456-A5A4-784B7A535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1DF42E-87F8-4EFD-B372-0CC88C36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249E-99EB-4145-BC85-607E6B6C4BA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E1242-DF78-4C32-8E67-4CD743EF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59504-8727-4CF3-9AF1-4D813248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641D-A58A-4E70-A046-8115D37C7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2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93F14-EBA3-41D2-ABA3-BC1D4099E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249E-99EB-4145-BC85-607E6B6C4BA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6684FB-15EF-4DFC-A36A-0BF6013C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BA3A1-17FA-41CE-877A-08058C2E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641D-A58A-4E70-A046-8115D37C7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4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8B60F-ADCE-4B3A-9157-FE7B66EC8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B17D8-147A-4ACF-8019-7CEB69C23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4456B-8CE9-4B0B-B250-5EE38D414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E5D5B-0420-4E3E-946C-143ABB7C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249E-99EB-4145-BC85-607E6B6C4BA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3E3F9-90BB-48C9-ABAC-BF9EC82F9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F0F22-756F-48D0-892E-CF28D56E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641D-A58A-4E70-A046-8115D37C7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7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FB40-124F-4516-BD63-A4B8183C4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936DB1-ACE8-4439-9D80-CB2B73322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D3957-48BF-4490-B729-3016F09C8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EFF86-4ED2-421D-ACFE-F79CFE4A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249E-99EB-4145-BC85-607E6B6C4BA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BD920-0A5A-4919-BA90-93D72831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7FF42-FE4A-4D8A-B44D-5E888201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641D-A58A-4E70-A046-8115D37C7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38ADD-70C8-4CC7-9EE9-081AF163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16501-6CB0-49C3-A35E-44262D29B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C0253-31B6-4CF8-9CBC-85D5252B1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E249E-99EB-4145-BC85-607E6B6C4BA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3896B-9C30-4BA8-94EB-5CEFA752D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A2542-598E-4CBB-B911-1F09FF66E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0641D-A58A-4E70-A046-8115D37C7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8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3B403-FB1B-4B29-BBBD-CC50B8E43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Dota</a:t>
            </a:r>
            <a:r>
              <a:rPr lang="en-US" dirty="0"/>
              <a:t> 2 Landscape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4FE73-7B3F-43CC-A7F6-B968C2E592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003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The Dota 2 Landscape in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Dota 2 Landscape in R</dc:title>
  <dc:creator>Vishalin Pillay</dc:creator>
  <cp:lastModifiedBy>Vishalin Pillay</cp:lastModifiedBy>
  <cp:revision>1</cp:revision>
  <dcterms:created xsi:type="dcterms:W3CDTF">2019-04-04T09:29:06Z</dcterms:created>
  <dcterms:modified xsi:type="dcterms:W3CDTF">2019-04-04T09:30:05Z</dcterms:modified>
</cp:coreProperties>
</file>