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52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183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499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648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833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773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454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88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187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310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168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174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5337598"/>
              </p:ext>
            </p:extLst>
          </p:nvPr>
        </p:nvGraphicFramePr>
        <p:xfrm>
          <a:off x="-18964" y="-7428"/>
          <a:ext cx="5547519" cy="32234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Equation" r:id="rId3" imgW="3759120" imgH="2184120" progId="Equation.DSMT4">
                  <p:embed/>
                </p:oleObj>
              </mc:Choice>
              <mc:Fallback>
                <p:oleObj name="Equation" r:id="rId3" imgW="3759120" imgH="2184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18964" y="-7428"/>
                        <a:ext cx="5547519" cy="32234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411811"/>
              </p:ext>
            </p:extLst>
          </p:nvPr>
        </p:nvGraphicFramePr>
        <p:xfrm>
          <a:off x="-118" y="4016756"/>
          <a:ext cx="6000750" cy="280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Equation" r:id="rId5" imgW="3771720" imgH="1765080" progId="Equation.DSMT4">
                  <p:embed/>
                </p:oleObj>
              </mc:Choice>
              <mc:Fallback>
                <p:oleObj name="Equation" r:id="rId5" imgW="3771720" imgH="176508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18" y="4016756"/>
                        <a:ext cx="6000750" cy="2808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714927670"/>
              </p:ext>
            </p:extLst>
          </p:nvPr>
        </p:nvGraphicFramePr>
        <p:xfrm>
          <a:off x="4622276" y="2780928"/>
          <a:ext cx="4537075" cy="206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Equation" r:id="rId7" imgW="2781000" imgH="1269720" progId="Equation.DSMT4">
                  <p:embed/>
                </p:oleObj>
              </mc:Choice>
              <mc:Fallback>
                <p:oleObj name="Equation" r:id="rId7" imgW="2781000" imgH="1269720" progId="Equation.DSMT4">
                  <p:embed/>
                  <p:pic>
                    <p:nvPicPr>
                      <p:cNvPr id="0" name="对象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2276" y="2780928"/>
                        <a:ext cx="4537075" cy="206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580112" y="620688"/>
            <a:ext cx="2232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2D MUTUALINFO CALCULATION</a:t>
            </a:r>
          </a:p>
          <a:p>
            <a:r>
              <a:rPr lang="en-US" altLang="zh-CN" dirty="0" smtClean="0"/>
              <a:t>FROM DERIVATION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66864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611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4064647"/>
              </p:ext>
            </p:extLst>
          </p:nvPr>
        </p:nvGraphicFramePr>
        <p:xfrm>
          <a:off x="539552" y="260648"/>
          <a:ext cx="5673725" cy="154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Equation" r:id="rId3" imgW="3213000" imgH="876240" progId="Equation.DSMT4">
                  <p:embed/>
                </p:oleObj>
              </mc:Choice>
              <mc:Fallback>
                <p:oleObj name="Equation" r:id="rId3" imgW="3213000" imgH="87624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60648"/>
                        <a:ext cx="5673725" cy="154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372200" y="2060848"/>
            <a:ext cx="2232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3D MUTUALINFO CALCULATION</a:t>
            </a:r>
          </a:p>
          <a:p>
            <a:r>
              <a:rPr lang="en-US" altLang="zh-CN" dirty="0" smtClean="0"/>
              <a:t>FROM DERIVATION1</a:t>
            </a:r>
            <a:endParaRPr lang="zh-CN" altLang="en-US" dirty="0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0421803"/>
              </p:ext>
            </p:extLst>
          </p:nvPr>
        </p:nvGraphicFramePr>
        <p:xfrm>
          <a:off x="0" y="3212976"/>
          <a:ext cx="9144001" cy="2520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Equation" r:id="rId5" imgW="7492680" imgH="1676160" progId="Equation.DSMT4">
                  <p:embed/>
                </p:oleObj>
              </mc:Choice>
              <mc:Fallback>
                <p:oleObj name="Equation" r:id="rId5" imgW="7492680" imgH="167616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212976"/>
                        <a:ext cx="9144001" cy="25202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5258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7894999"/>
              </p:ext>
            </p:extLst>
          </p:nvPr>
        </p:nvGraphicFramePr>
        <p:xfrm>
          <a:off x="0" y="810060"/>
          <a:ext cx="518477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3" imgW="2539800" imgH="304560" progId="Equation.DSMT4">
                  <p:embed/>
                </p:oleObj>
              </mc:Choice>
              <mc:Fallback>
                <p:oleObj name="Equation" r:id="rId3" imgW="2539800" imgH="30456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810060"/>
                        <a:ext cx="5184775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6830902"/>
              </p:ext>
            </p:extLst>
          </p:nvPr>
        </p:nvGraphicFramePr>
        <p:xfrm>
          <a:off x="0" y="1556792"/>
          <a:ext cx="7378700" cy="228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Equation" r:id="rId5" imgW="4089240" imgH="1269720" progId="Equation.DSMT4">
                  <p:embed/>
                </p:oleObj>
              </mc:Choice>
              <mc:Fallback>
                <p:oleObj name="Equation" r:id="rId5" imgW="4089240" imgH="126972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556792"/>
                        <a:ext cx="7378700" cy="228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516216" y="197880"/>
            <a:ext cx="2232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3D MUTUALINFO CALCULATION</a:t>
            </a:r>
          </a:p>
          <a:p>
            <a:r>
              <a:rPr lang="en-US" altLang="zh-CN" dirty="0" smtClean="0"/>
              <a:t>FROM DERIVATION2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8509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829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505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945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299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801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15</Words>
  <Application>Microsoft Office PowerPoint</Application>
  <PresentationFormat>全屏显示(4:3)</PresentationFormat>
  <Paragraphs>6</Paragraphs>
  <Slides>20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2" baseType="lpstr">
      <vt:lpstr>Office 主题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panda</dc:creator>
  <cp:lastModifiedBy>panda</cp:lastModifiedBy>
  <cp:revision>16</cp:revision>
  <dcterms:created xsi:type="dcterms:W3CDTF">2013-11-20T01:29:49Z</dcterms:created>
  <dcterms:modified xsi:type="dcterms:W3CDTF">2013-11-25T13:15:17Z</dcterms:modified>
</cp:coreProperties>
</file>