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86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88A2-2513-42ED-BA9D-58F8D8A04747}" type="datetimeFigureOut">
              <a:rPr lang="he-IL" smtClean="0"/>
              <a:t>ט"ו/אלול/תשע"ח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8A00-D69A-481E-A95D-382F93D2A3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689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88A2-2513-42ED-BA9D-58F8D8A04747}" type="datetimeFigureOut">
              <a:rPr lang="he-IL" smtClean="0"/>
              <a:t>ט"ו/אלול/תשע"ח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8A00-D69A-481E-A95D-382F93D2A3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267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88A2-2513-42ED-BA9D-58F8D8A04747}" type="datetimeFigureOut">
              <a:rPr lang="he-IL" smtClean="0"/>
              <a:t>ט"ו/אלול/תשע"ח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8A00-D69A-481E-A95D-382F93D2A3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921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88A2-2513-42ED-BA9D-58F8D8A04747}" type="datetimeFigureOut">
              <a:rPr lang="he-IL" smtClean="0"/>
              <a:t>ט"ו/אלול/תשע"ח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8A00-D69A-481E-A95D-382F93D2A3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331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88A2-2513-42ED-BA9D-58F8D8A04747}" type="datetimeFigureOut">
              <a:rPr lang="he-IL" smtClean="0"/>
              <a:t>ט"ו/אלול/תשע"ח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8A00-D69A-481E-A95D-382F93D2A3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237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88A2-2513-42ED-BA9D-58F8D8A04747}" type="datetimeFigureOut">
              <a:rPr lang="he-IL" smtClean="0"/>
              <a:t>ט"ו/אלול/תשע"ח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8A00-D69A-481E-A95D-382F93D2A3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388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88A2-2513-42ED-BA9D-58F8D8A04747}" type="datetimeFigureOut">
              <a:rPr lang="he-IL" smtClean="0"/>
              <a:t>ט"ו/אלול/תשע"ח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8A00-D69A-481E-A95D-382F93D2A3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926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88A2-2513-42ED-BA9D-58F8D8A04747}" type="datetimeFigureOut">
              <a:rPr lang="he-IL" smtClean="0"/>
              <a:t>ט"ו/אלול/תשע"ח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8A00-D69A-481E-A95D-382F93D2A3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898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88A2-2513-42ED-BA9D-58F8D8A04747}" type="datetimeFigureOut">
              <a:rPr lang="he-IL" smtClean="0"/>
              <a:t>ט"ו/אלול/תשע"ח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8A00-D69A-481E-A95D-382F93D2A3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664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88A2-2513-42ED-BA9D-58F8D8A04747}" type="datetimeFigureOut">
              <a:rPr lang="he-IL" smtClean="0"/>
              <a:t>ט"ו/אלול/תשע"ח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8A00-D69A-481E-A95D-382F93D2A3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748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88A2-2513-42ED-BA9D-58F8D8A04747}" type="datetimeFigureOut">
              <a:rPr lang="he-IL" smtClean="0"/>
              <a:t>ט"ו/אלול/תשע"ח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58A00-D69A-481E-A95D-382F93D2A3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70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688A2-2513-42ED-BA9D-58F8D8A04747}" type="datetimeFigureOut">
              <a:rPr lang="he-IL" smtClean="0"/>
              <a:t>ט"ו/אלול/תשע"ח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58A00-D69A-481E-A95D-382F93D2A32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773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260541" cy="2597056"/>
          </a:xfrm>
        </p:spPr>
        <p:txBody>
          <a:bodyPr>
            <a:noAutofit/>
          </a:bodyPr>
          <a:lstStyle/>
          <a:p>
            <a:pPr algn="l"/>
            <a:endParaRPr lang="en-US" sz="4400" dirty="0"/>
          </a:p>
          <a:p>
            <a:pPr algn="l"/>
            <a:endParaRPr lang="en-US" sz="4400" dirty="0" smtClean="0"/>
          </a:p>
          <a:p>
            <a:pPr algn="l"/>
            <a:endParaRPr lang="he-IL" sz="4400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032200" y="1053672"/>
            <a:ext cx="4017041" cy="4351338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3200" dirty="0" smtClean="0"/>
              <a:t>T</a:t>
            </a:r>
            <a:r>
              <a:rPr lang="he-IL" sz="3200" dirty="0" smtClean="0"/>
              <a:t>he main screen serves as the login screen</a:t>
            </a:r>
            <a:r>
              <a:rPr lang="en-US" sz="3200" dirty="0" smtClean="0"/>
              <a:t>.</a:t>
            </a:r>
          </a:p>
          <a:p>
            <a:pPr marL="0" indent="0" algn="l">
              <a:buNone/>
            </a:pPr>
            <a:r>
              <a:rPr lang="en-US" sz="3200" dirty="0" smtClean="0"/>
              <a:t>A</a:t>
            </a:r>
            <a:r>
              <a:rPr lang="he-IL" sz="3200" dirty="0" smtClean="0"/>
              <a:t>nd if it's the user's first experience with the app, then a registration is required</a:t>
            </a:r>
            <a:endParaRPr lang="he-IL" sz="3200" dirty="0" smtClean="0"/>
          </a:p>
          <a:p>
            <a:pPr marL="0" indent="0" algn="l">
              <a:buNone/>
            </a:pPr>
            <a:r>
              <a:rPr lang="en-US" sz="3200" dirty="0" smtClean="0"/>
              <a:t>Moreover, the app enables it’s user’s to share the app with their friends.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6091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070979" y="1848706"/>
            <a:ext cx="3600061" cy="1325563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cs typeface="+mn-cs"/>
              </a:rPr>
              <a:t>I</a:t>
            </a:r>
            <a:r>
              <a:rPr lang="he-IL" sz="3200" dirty="0" smtClean="0">
                <a:cs typeface="+mn-cs"/>
              </a:rPr>
              <a:t>f the user did not fill in all the field</a:t>
            </a:r>
            <a:r>
              <a:rPr lang="he-IL" sz="3200" dirty="0" smtClean="0">
                <a:cs typeface="+mn-cs"/>
              </a:rPr>
              <a:t>s, then the app will subsequently alert him</a:t>
            </a:r>
            <a:r>
              <a:rPr lang="en-US" sz="3200" dirty="0">
                <a:cs typeface="+mn-cs"/>
              </a:rPr>
              <a:t>.</a:t>
            </a:r>
            <a:endParaRPr lang="he-IL" sz="3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89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8525"/>
            <a:ext cx="12192000" cy="6886525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846194" y="1890940"/>
            <a:ext cx="3815515" cy="1325563"/>
          </a:xfrm>
        </p:spPr>
        <p:txBody>
          <a:bodyPr>
            <a:normAutofit fontScale="90000"/>
          </a:bodyPr>
          <a:lstStyle/>
          <a:p>
            <a:pPr algn="l"/>
            <a:r>
              <a:rPr lang="he-IL" dirty="0" smtClean="0"/>
              <a:t/>
            </a:r>
            <a:br>
              <a:rPr lang="he-IL" dirty="0" smtClean="0"/>
            </a:br>
            <a:r>
              <a:rPr lang="he-IL" dirty="0"/>
              <a:t/>
            </a:r>
            <a:br>
              <a:rPr lang="he-IL" dirty="0"/>
            </a:br>
            <a:r>
              <a:rPr lang="he-IL" dirty="0" smtClean="0"/>
              <a:t/>
            </a:r>
            <a:br>
              <a:rPr lang="he-IL" dirty="0" smtClean="0"/>
            </a:br>
            <a:r>
              <a:rPr lang="he-IL" dirty="0"/>
              <a:t/>
            </a:r>
            <a:br>
              <a:rPr lang="he-IL" dirty="0"/>
            </a:br>
            <a:r>
              <a:rPr lang="en-US" dirty="0" smtClean="0"/>
              <a:t>I</a:t>
            </a:r>
            <a:r>
              <a:rPr lang="en-US" dirty="0" smtClean="0"/>
              <a:t>f it’s the user’s first time experience with the app, then a registration form is required from him to fill in. </a:t>
            </a:r>
            <a:endParaRPr lang="he-IL" sz="36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87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מציין מיקום תוכן 9"/>
          <p:cNvSpPr>
            <a:spLocks noGrp="1"/>
          </p:cNvSpPr>
          <p:nvPr>
            <p:ph idx="1"/>
          </p:nvPr>
        </p:nvSpPr>
        <p:spPr>
          <a:xfrm>
            <a:off x="5586549" y="1470751"/>
            <a:ext cx="6256263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dirty="0" smtClean="0"/>
              <a:t>W</a:t>
            </a:r>
            <a:r>
              <a:rPr lang="he-IL" sz="3200" dirty="0" smtClean="0"/>
              <a:t>hen the user has successfully</a:t>
            </a:r>
            <a:endParaRPr lang="en-US" sz="3200" dirty="0" smtClean="0"/>
          </a:p>
          <a:p>
            <a:pPr marL="0" indent="0" algn="l">
              <a:buNone/>
            </a:pPr>
            <a:r>
              <a:rPr lang="he-IL" sz="3200" dirty="0" smtClean="0"/>
              <a:t> registered</a:t>
            </a:r>
            <a:r>
              <a:rPr lang="he-IL" sz="3200" dirty="0" smtClean="0"/>
              <a:t>/</a:t>
            </a:r>
            <a:r>
              <a:rPr lang="he-IL" sz="3200" dirty="0" err="1" smtClean="0"/>
              <a:t>logged</a:t>
            </a:r>
            <a:r>
              <a:rPr lang="he-IL" sz="3200" dirty="0" smtClean="0"/>
              <a:t> in</a:t>
            </a:r>
            <a:r>
              <a:rPr lang="en-US" sz="3200" dirty="0"/>
              <a:t>,</a:t>
            </a:r>
            <a:endParaRPr lang="en-US" sz="3200" dirty="0" smtClean="0"/>
          </a:p>
          <a:p>
            <a:pPr marL="0" indent="0" algn="l">
              <a:buNone/>
            </a:pPr>
            <a:r>
              <a:rPr lang="he-IL" sz="3200" dirty="0" smtClean="0"/>
              <a:t> he will then recieve </a:t>
            </a:r>
            <a:endParaRPr lang="en-US" sz="3200" dirty="0" smtClean="0"/>
          </a:p>
          <a:p>
            <a:pPr marL="0" indent="0" algn="l">
              <a:buNone/>
            </a:pPr>
            <a:r>
              <a:rPr lang="he-IL" sz="3200" dirty="0" smtClean="0"/>
              <a:t>a indication that he has successfully </a:t>
            </a:r>
            <a:endParaRPr lang="en-US" sz="3200" dirty="0" smtClean="0"/>
          </a:p>
          <a:p>
            <a:pPr marL="0" indent="0" algn="l">
              <a:buNone/>
            </a:pPr>
            <a:r>
              <a:rPr lang="he-IL" sz="3200" dirty="0" smtClean="0"/>
              <a:t>managed to enter the</a:t>
            </a:r>
            <a:r>
              <a:rPr lang="he-IL" sz="3200" dirty="0"/>
              <a:t> </a:t>
            </a:r>
            <a:r>
              <a:rPr lang="he-IL" sz="3200" dirty="0" smtClean="0"/>
              <a:t>app</a:t>
            </a:r>
            <a:r>
              <a:rPr lang="en-US" sz="3200" dirty="0" smtClean="0"/>
              <a:t>.</a:t>
            </a:r>
            <a:endParaRPr lang="he-IL" sz="3200" dirty="0" smtClean="0"/>
          </a:p>
        </p:txBody>
      </p:sp>
    </p:spTree>
    <p:extLst>
      <p:ext uri="{BB962C8B-B14F-4D97-AF65-F5344CB8AC3E}">
        <p14:creationId xmlns:p14="http://schemas.microsoft.com/office/powerpoint/2010/main" val="283696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66" y="-12472"/>
            <a:ext cx="12202766" cy="6870472"/>
          </a:xfrm>
          <a:prstGeom prst="rect">
            <a:avLst/>
          </a:prstGeom>
        </p:spPr>
      </p:pic>
      <p:sp>
        <p:nvSpPr>
          <p:cNvPr id="8" name="מציין מיקום תוכן 7"/>
          <p:cNvSpPr>
            <a:spLocks noGrp="1"/>
          </p:cNvSpPr>
          <p:nvPr>
            <p:ph idx="1"/>
          </p:nvPr>
        </p:nvSpPr>
        <p:spPr>
          <a:xfrm>
            <a:off x="2969312" y="926465"/>
            <a:ext cx="6113728" cy="56270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dirty="0" smtClean="0"/>
              <a:t>H</a:t>
            </a:r>
            <a:r>
              <a:rPr lang="he-IL" sz="3200" dirty="0" smtClean="0"/>
              <a:t>ere is the beginning of th</a:t>
            </a:r>
            <a:r>
              <a:rPr lang="he-IL" sz="3200" dirty="0" smtClean="0"/>
              <a:t>e game</a:t>
            </a:r>
            <a:r>
              <a:rPr lang="en-US" sz="3200" dirty="0" smtClean="0"/>
              <a:t>.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46457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מציין מיקום תוכן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3835"/>
            <a:ext cx="12192000" cy="6881835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902178" y="2400204"/>
            <a:ext cx="3815515" cy="1325563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W</a:t>
            </a:r>
            <a:r>
              <a:rPr lang="he-IL" sz="3200" dirty="0" smtClean="0"/>
              <a:t>hen the user has lost the game, he can either restart the game, or he can just quit and he will be led back to the login screen</a:t>
            </a:r>
            <a:r>
              <a:rPr lang="en-US" sz="3200" dirty="0" smtClean="0"/>
              <a:t>.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6060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171950" y="2250053"/>
            <a:ext cx="3499089" cy="1325563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cs typeface="+mn-cs"/>
              </a:rPr>
              <a:t>W</a:t>
            </a:r>
            <a:r>
              <a:rPr lang="he-IL" sz="3600" dirty="0" smtClean="0">
                <a:cs typeface="+mn-cs"/>
              </a:rPr>
              <a:t>he</a:t>
            </a:r>
            <a:r>
              <a:rPr lang="he-IL" sz="3600" dirty="0" smtClean="0">
                <a:cs typeface="+mn-cs"/>
              </a:rPr>
              <a:t>n the user has successfully won the game, he can either restart the game or he can</a:t>
            </a:r>
            <a:r>
              <a:rPr lang="he-IL" sz="3600" dirty="0">
                <a:cs typeface="+mn-cs"/>
              </a:rPr>
              <a:t> </a:t>
            </a:r>
            <a:r>
              <a:rPr lang="he-IL" sz="3600" dirty="0" smtClean="0">
                <a:cs typeface="+mn-cs"/>
              </a:rPr>
              <a:t>end it and go back the login screen</a:t>
            </a:r>
            <a:r>
              <a:rPr lang="en-US" sz="3600" dirty="0" smtClean="0">
                <a:cs typeface="+mn-cs"/>
              </a:rPr>
              <a:t>.</a:t>
            </a:r>
            <a:endParaRPr lang="he-IL" sz="36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170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84602" cy="6858000"/>
          </a:xfrm>
          <a:prstGeom prst="rect">
            <a:avLst/>
          </a:prstGeom>
        </p:spPr>
      </p:pic>
      <p:sp>
        <p:nvSpPr>
          <p:cNvPr id="2" name="מלבן 1"/>
          <p:cNvSpPr/>
          <p:nvPr/>
        </p:nvSpPr>
        <p:spPr>
          <a:xfrm>
            <a:off x="4651507" y="833735"/>
            <a:ext cx="34115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Good Luck!</a:t>
            </a:r>
            <a:endParaRPr lang="he-IL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532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</TotalTime>
  <Words>161</Words>
  <Application>Microsoft Office PowerPoint</Application>
  <PresentationFormat>מסך רחב</PresentationFormat>
  <Paragraphs>15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If the user did not fill in all the fields, then the app will subsequently alert him.</vt:lpstr>
      <vt:lpstr>    If it’s the user’s first time experience with the app, then a registration form is required from him to fill in. </vt:lpstr>
      <vt:lpstr>מצגת של PowerPoint‏</vt:lpstr>
      <vt:lpstr>מצגת של PowerPoint‏</vt:lpstr>
      <vt:lpstr>When the user has lost the game, he can either restart the game, or he can just quit and he will be led back to the login screen.</vt:lpstr>
      <vt:lpstr>When the user has successfully won the game, he can either restart the game or he can end it and go back the login screen.</vt:lpstr>
      <vt:lpstr>מצגת של PowerPoint‏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BINYAMIN</dc:title>
  <dc:creator>בנימין</dc:creator>
  <cp:lastModifiedBy>בנימין</cp:lastModifiedBy>
  <cp:revision>21</cp:revision>
  <dcterms:created xsi:type="dcterms:W3CDTF">2018-07-09T20:34:42Z</dcterms:created>
  <dcterms:modified xsi:type="dcterms:W3CDTF">2018-08-26T21:10:49Z</dcterms:modified>
</cp:coreProperties>
</file>