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86" autoAdjust="0"/>
    <p:restoredTop sz="94660"/>
  </p:normalViewPr>
  <p:slideViewPr>
    <p:cSldViewPr snapToGrid="0">
      <p:cViewPr>
        <p:scale>
          <a:sx n="70" d="100"/>
          <a:sy n="70" d="100"/>
        </p:scale>
        <p:origin x="1166"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39468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299267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248921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86331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358237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319388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32192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324898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156664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154748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286688A2-2513-42ED-BA9D-58F8D8A04747}" type="datetimeFigureOut">
              <a:rPr lang="he-IL" smtClean="0"/>
              <a:t>י"ג/אלול/תשע"ח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1258A00-D69A-481E-A95D-382F93D2A328}" type="slidenum">
              <a:rPr lang="he-IL" smtClean="0"/>
              <a:t>‹#›</a:t>
            </a:fld>
            <a:endParaRPr lang="he-IL"/>
          </a:p>
        </p:txBody>
      </p:sp>
    </p:spTree>
    <p:extLst>
      <p:ext uri="{BB962C8B-B14F-4D97-AF65-F5344CB8AC3E}">
        <p14:creationId xmlns:p14="http://schemas.microsoft.com/office/powerpoint/2010/main" val="40070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86688A2-2513-42ED-BA9D-58F8D8A04747}" type="datetimeFigureOut">
              <a:rPr lang="he-IL" smtClean="0"/>
              <a:t>י"ג/אלול/תשע"ח</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1258A00-D69A-481E-A95D-382F93D2A328}" type="slidenum">
              <a:rPr lang="he-IL" smtClean="0"/>
              <a:t>‹#›</a:t>
            </a:fld>
            <a:endParaRPr lang="he-IL"/>
          </a:p>
        </p:txBody>
      </p:sp>
    </p:spTree>
    <p:extLst>
      <p:ext uri="{BB962C8B-B14F-4D97-AF65-F5344CB8AC3E}">
        <p14:creationId xmlns:p14="http://schemas.microsoft.com/office/powerpoint/2010/main" val="422773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523999" y="3602038"/>
            <a:ext cx="9260541" cy="2597056"/>
          </a:xfrm>
        </p:spPr>
        <p:txBody>
          <a:bodyPr>
            <a:noAutofit/>
          </a:bodyPr>
          <a:lstStyle/>
          <a:p>
            <a:pPr algn="l"/>
            <a:endParaRPr lang="en-US" sz="4400" dirty="0"/>
          </a:p>
          <a:p>
            <a:pPr algn="l"/>
            <a:endParaRPr lang="en-US" sz="4400" dirty="0" smtClean="0"/>
          </a:p>
          <a:p>
            <a:pPr algn="l"/>
            <a:endParaRPr lang="he-IL" sz="4400" dirty="0"/>
          </a:p>
        </p:txBody>
      </p:sp>
      <p:pic>
        <p:nvPicPr>
          <p:cNvPr id="6" name="תמונה 5"/>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520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2"/>
          <a:stretch>
            <a:fillRect/>
          </a:stretch>
        </p:blipFill>
        <p:spPr>
          <a:xfrm>
            <a:off x="0" y="0"/>
            <a:ext cx="12192000" cy="6858000"/>
          </a:xfrm>
          <a:prstGeom prst="rect">
            <a:avLst/>
          </a:prstGeom>
        </p:spPr>
      </p:pic>
      <p:sp>
        <p:nvSpPr>
          <p:cNvPr id="5" name="מציין מיקום תוכן 4"/>
          <p:cNvSpPr>
            <a:spLocks noGrp="1"/>
          </p:cNvSpPr>
          <p:nvPr>
            <p:ph idx="1"/>
          </p:nvPr>
        </p:nvSpPr>
        <p:spPr>
          <a:xfrm>
            <a:off x="7448725" y="1219135"/>
            <a:ext cx="4017041" cy="4351338"/>
          </a:xfrm>
        </p:spPr>
        <p:txBody>
          <a:bodyPr>
            <a:normAutofit/>
          </a:bodyPr>
          <a:lstStyle/>
          <a:p>
            <a:pPr marL="0" indent="0">
              <a:buNone/>
            </a:pPr>
            <a:r>
              <a:rPr lang="he-IL" sz="3200" dirty="0" smtClean="0"/>
              <a:t>המסך הראשי מראה </a:t>
            </a:r>
            <a:r>
              <a:rPr lang="en-US" sz="3200" dirty="0" smtClean="0"/>
              <a:t>Login</a:t>
            </a:r>
            <a:endParaRPr lang="he-IL" sz="3200" dirty="0" smtClean="0"/>
          </a:p>
          <a:p>
            <a:pPr marL="0" indent="0">
              <a:buNone/>
            </a:pPr>
            <a:r>
              <a:rPr lang="he-IL" sz="3200" dirty="0" smtClean="0"/>
              <a:t>ואם זה פעם ראשונה של</a:t>
            </a:r>
          </a:p>
          <a:p>
            <a:pPr marL="0" indent="0">
              <a:buNone/>
            </a:pPr>
            <a:r>
              <a:rPr lang="he-IL" sz="3200" dirty="0" smtClean="0"/>
              <a:t>המשתמש אז הוא צריך</a:t>
            </a:r>
          </a:p>
          <a:p>
            <a:pPr marL="0" indent="0">
              <a:buNone/>
            </a:pPr>
            <a:r>
              <a:rPr lang="he-IL" sz="3200" dirty="0" smtClean="0"/>
              <a:t> להירשם, והמשתמש יכול גם לשתף את המשחק עם עוד חברים.</a:t>
            </a:r>
            <a:endParaRPr lang="he-IL" sz="3200" dirty="0"/>
          </a:p>
        </p:txBody>
      </p:sp>
    </p:spTree>
    <p:extLst>
      <p:ext uri="{BB962C8B-B14F-4D97-AF65-F5344CB8AC3E}">
        <p14:creationId xmlns:p14="http://schemas.microsoft.com/office/powerpoint/2010/main" val="2609175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0" y="0"/>
            <a:ext cx="12192000" cy="6858000"/>
          </a:xfrm>
          <a:prstGeom prst="rect">
            <a:avLst/>
          </a:prstGeom>
        </p:spPr>
      </p:pic>
      <p:sp>
        <p:nvSpPr>
          <p:cNvPr id="2" name="כותרת 1"/>
          <p:cNvSpPr>
            <a:spLocks noGrp="1"/>
          </p:cNvSpPr>
          <p:nvPr>
            <p:ph type="title"/>
          </p:nvPr>
        </p:nvSpPr>
        <p:spPr>
          <a:xfrm>
            <a:off x="8070979" y="1848706"/>
            <a:ext cx="3600061" cy="1325563"/>
          </a:xfrm>
        </p:spPr>
        <p:txBody>
          <a:bodyPr>
            <a:noAutofit/>
          </a:bodyPr>
          <a:lstStyle/>
          <a:p>
            <a:r>
              <a:rPr lang="he-IL" sz="3200" dirty="0" smtClean="0">
                <a:cs typeface="+mn-cs"/>
              </a:rPr>
              <a:t/>
            </a:r>
            <a:br>
              <a:rPr lang="he-IL" sz="3200" dirty="0" smtClean="0">
                <a:cs typeface="+mn-cs"/>
              </a:rPr>
            </a:br>
            <a:r>
              <a:rPr lang="he-IL" sz="3200" dirty="0" smtClean="0">
                <a:cs typeface="+mn-cs"/>
              </a:rPr>
              <a:t>אם המשתמש לא הקליד ולחץ על  </a:t>
            </a:r>
            <a:br>
              <a:rPr lang="he-IL" sz="3200" dirty="0" smtClean="0">
                <a:cs typeface="+mn-cs"/>
              </a:rPr>
            </a:br>
            <a:r>
              <a:rPr lang="he-IL" sz="3200" dirty="0" smtClean="0">
                <a:cs typeface="+mn-cs"/>
              </a:rPr>
              <a:t>אז נותן הודעת שגיאה.</a:t>
            </a:r>
            <a:endParaRPr lang="he-IL" sz="3200" dirty="0">
              <a:cs typeface="+mn-cs"/>
            </a:endParaRPr>
          </a:p>
        </p:txBody>
      </p:sp>
      <p:pic>
        <p:nvPicPr>
          <p:cNvPr id="5" name="תמונה 4"/>
          <p:cNvPicPr>
            <a:picLocks noChangeAspect="1"/>
          </p:cNvPicPr>
          <p:nvPr/>
        </p:nvPicPr>
        <p:blipFill>
          <a:blip r:embed="rId3"/>
          <a:stretch>
            <a:fillRect/>
          </a:stretch>
        </p:blipFill>
        <p:spPr>
          <a:xfrm>
            <a:off x="7832175" y="2363849"/>
            <a:ext cx="1304925" cy="295275"/>
          </a:xfrm>
          <a:prstGeom prst="rect">
            <a:avLst/>
          </a:prstGeom>
        </p:spPr>
      </p:pic>
    </p:spTree>
    <p:extLst>
      <p:ext uri="{BB962C8B-B14F-4D97-AF65-F5344CB8AC3E}">
        <p14:creationId xmlns:p14="http://schemas.microsoft.com/office/powerpoint/2010/main" val="4076894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0" y="-28525"/>
            <a:ext cx="12192000" cy="6886525"/>
          </a:xfrm>
          <a:prstGeom prst="rect">
            <a:avLst/>
          </a:prstGeom>
        </p:spPr>
      </p:pic>
      <p:sp>
        <p:nvSpPr>
          <p:cNvPr id="2" name="כותרת 1"/>
          <p:cNvSpPr>
            <a:spLocks noGrp="1"/>
          </p:cNvSpPr>
          <p:nvPr>
            <p:ph type="title"/>
          </p:nvPr>
        </p:nvSpPr>
        <p:spPr>
          <a:xfrm>
            <a:off x="7846194" y="1890940"/>
            <a:ext cx="3815515" cy="1325563"/>
          </a:xfrm>
        </p:spPr>
        <p:txBody>
          <a:bodyPr>
            <a:normAutofit fontScale="90000"/>
          </a:bodyPr>
          <a:lstStyle/>
          <a:p>
            <a:r>
              <a:rPr lang="he-IL" dirty="0" smtClean="0"/>
              <a:t/>
            </a:r>
            <a:br>
              <a:rPr lang="he-IL" dirty="0" smtClean="0"/>
            </a:br>
            <a:r>
              <a:rPr lang="he-IL" dirty="0"/>
              <a:t/>
            </a:r>
            <a:br>
              <a:rPr lang="he-IL" dirty="0"/>
            </a:br>
            <a:r>
              <a:rPr lang="he-IL" dirty="0" smtClean="0"/>
              <a:t/>
            </a:r>
            <a:br>
              <a:rPr lang="he-IL" dirty="0" smtClean="0"/>
            </a:br>
            <a:r>
              <a:rPr lang="he-IL" dirty="0"/>
              <a:t/>
            </a:r>
            <a:br>
              <a:rPr lang="he-IL" dirty="0"/>
            </a:br>
            <a:r>
              <a:rPr lang="he-IL" sz="3600" dirty="0" smtClean="0">
                <a:cs typeface="+mn-cs"/>
              </a:rPr>
              <a:t>כאשר המשתמש רוצה להירשם בפעם ראשונה שלו אז עוברים לרישום שמבקש אימייל סיסמא ואת האישור של הסיסמא וללחוץ </a:t>
            </a:r>
            <a:br>
              <a:rPr lang="he-IL" sz="3600" dirty="0" smtClean="0">
                <a:cs typeface="+mn-cs"/>
              </a:rPr>
            </a:br>
            <a:r>
              <a:rPr lang="he-IL" sz="3600" dirty="0" smtClean="0">
                <a:cs typeface="+mn-cs"/>
              </a:rPr>
              <a:t>על</a:t>
            </a:r>
            <a:r>
              <a:rPr lang="en-US" sz="3600" dirty="0" smtClean="0">
                <a:cs typeface="+mn-cs"/>
              </a:rPr>
              <a:t/>
            </a:r>
            <a:br>
              <a:rPr lang="en-US" sz="3600" dirty="0" smtClean="0">
                <a:cs typeface="+mn-cs"/>
              </a:rPr>
            </a:br>
            <a:r>
              <a:rPr lang="he-IL" sz="3600" dirty="0" smtClean="0">
                <a:cs typeface="+mn-cs"/>
              </a:rPr>
              <a:t>ואם המשתמש רוצה לחזור </a:t>
            </a:r>
            <a:r>
              <a:rPr lang="he-IL" sz="3600" dirty="0" err="1" smtClean="0">
                <a:cs typeface="+mn-cs"/>
              </a:rPr>
              <a:t>ללוגין</a:t>
            </a:r>
            <a:r>
              <a:rPr lang="he-IL" sz="3600" dirty="0" smtClean="0">
                <a:cs typeface="+mn-cs"/>
              </a:rPr>
              <a:t> בלי להירשם אז לוחץ על לחצן </a:t>
            </a:r>
            <a:r>
              <a:rPr lang="en-US" sz="3600" dirty="0" smtClean="0">
                <a:cs typeface="+mn-cs"/>
              </a:rPr>
              <a:t>Back</a:t>
            </a:r>
            <a:endParaRPr lang="he-IL" sz="3600" dirty="0">
              <a:cs typeface="+mn-cs"/>
            </a:endParaRPr>
          </a:p>
        </p:txBody>
      </p:sp>
      <p:pic>
        <p:nvPicPr>
          <p:cNvPr id="6" name="תמונה 5"/>
          <p:cNvPicPr>
            <a:picLocks noChangeAspect="1"/>
          </p:cNvPicPr>
          <p:nvPr/>
        </p:nvPicPr>
        <p:blipFill>
          <a:blip r:embed="rId3"/>
          <a:stretch>
            <a:fillRect/>
          </a:stretch>
        </p:blipFill>
        <p:spPr>
          <a:xfrm>
            <a:off x="9820372" y="3909446"/>
            <a:ext cx="1228725" cy="314325"/>
          </a:xfrm>
          <a:prstGeom prst="rect">
            <a:avLst/>
          </a:prstGeom>
        </p:spPr>
      </p:pic>
    </p:spTree>
    <p:extLst>
      <p:ext uri="{BB962C8B-B14F-4D97-AF65-F5344CB8AC3E}">
        <p14:creationId xmlns:p14="http://schemas.microsoft.com/office/powerpoint/2010/main" val="2493879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stretch>
            <a:fillRect/>
          </a:stretch>
        </p:blipFill>
        <p:spPr>
          <a:xfrm>
            <a:off x="0" y="0"/>
            <a:ext cx="12192000" cy="6858000"/>
          </a:xfrm>
          <a:prstGeom prst="rect">
            <a:avLst/>
          </a:prstGeom>
        </p:spPr>
      </p:pic>
      <p:sp>
        <p:nvSpPr>
          <p:cNvPr id="10" name="מציין מיקום תוכן 9"/>
          <p:cNvSpPr>
            <a:spLocks noGrp="1"/>
          </p:cNvSpPr>
          <p:nvPr>
            <p:ph idx="1"/>
          </p:nvPr>
        </p:nvSpPr>
        <p:spPr>
          <a:xfrm>
            <a:off x="1676400" y="3142797"/>
            <a:ext cx="10515600" cy="4351338"/>
          </a:xfrm>
        </p:spPr>
        <p:txBody>
          <a:bodyPr>
            <a:normAutofit/>
          </a:bodyPr>
          <a:lstStyle/>
          <a:p>
            <a:pPr marL="0" indent="0">
              <a:buNone/>
            </a:pPr>
            <a:r>
              <a:rPr lang="he-IL" sz="3200" dirty="0" smtClean="0"/>
              <a:t>כאשר המשתמש נרשם </a:t>
            </a:r>
          </a:p>
          <a:p>
            <a:pPr marL="0" indent="0">
              <a:buNone/>
            </a:pPr>
            <a:r>
              <a:rPr lang="he-IL" sz="3200" dirty="0" smtClean="0"/>
              <a:t>מופיע לו הודעה אם</a:t>
            </a:r>
          </a:p>
          <a:p>
            <a:pPr marL="0" indent="0">
              <a:buNone/>
            </a:pPr>
            <a:r>
              <a:rPr lang="he-IL" sz="3200" dirty="0" smtClean="0"/>
              <a:t>הצליח להירשם או לא</a:t>
            </a:r>
          </a:p>
          <a:p>
            <a:pPr marL="0" indent="0">
              <a:buNone/>
            </a:pPr>
            <a:r>
              <a:rPr lang="he-IL" sz="3200" dirty="0" smtClean="0"/>
              <a:t>כאן אנו רואים שהמשתמש</a:t>
            </a:r>
          </a:p>
          <a:p>
            <a:pPr marL="0" indent="0">
              <a:buNone/>
            </a:pPr>
            <a:r>
              <a:rPr lang="he-IL" sz="3200" dirty="0" smtClean="0"/>
              <a:t>הצליח להירשם </a:t>
            </a:r>
            <a:endParaRPr lang="he-IL" sz="3200" dirty="0"/>
          </a:p>
        </p:txBody>
      </p:sp>
    </p:spTree>
    <p:extLst>
      <p:ext uri="{BB962C8B-B14F-4D97-AF65-F5344CB8AC3E}">
        <p14:creationId xmlns:p14="http://schemas.microsoft.com/office/powerpoint/2010/main" val="2836964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2"/>
          <a:stretch>
            <a:fillRect/>
          </a:stretch>
        </p:blipFill>
        <p:spPr>
          <a:xfrm>
            <a:off x="0" y="-12472"/>
            <a:ext cx="12202766" cy="6870472"/>
          </a:xfrm>
          <a:prstGeom prst="rect">
            <a:avLst/>
          </a:prstGeom>
        </p:spPr>
      </p:pic>
      <p:sp>
        <p:nvSpPr>
          <p:cNvPr id="8" name="מציין מיקום תוכן 7"/>
          <p:cNvSpPr>
            <a:spLocks noGrp="1"/>
          </p:cNvSpPr>
          <p:nvPr>
            <p:ph idx="1"/>
          </p:nvPr>
        </p:nvSpPr>
        <p:spPr>
          <a:xfrm>
            <a:off x="1410478" y="1074510"/>
            <a:ext cx="10515600" cy="4351338"/>
          </a:xfrm>
        </p:spPr>
        <p:txBody>
          <a:bodyPr>
            <a:normAutofit/>
          </a:bodyPr>
          <a:lstStyle/>
          <a:p>
            <a:pPr marL="0" indent="0" algn="ctr">
              <a:buNone/>
            </a:pPr>
            <a:r>
              <a:rPr lang="he-IL" sz="3200" dirty="0" smtClean="0"/>
              <a:t>כאן אנו רואים את </a:t>
            </a:r>
            <a:r>
              <a:rPr lang="he-IL" sz="3200" dirty="0" smtClean="0"/>
              <a:t>תחילת המשחק</a:t>
            </a:r>
            <a:endParaRPr lang="he-IL" sz="3200" dirty="0"/>
          </a:p>
        </p:txBody>
      </p:sp>
    </p:spTree>
    <p:extLst>
      <p:ext uri="{BB962C8B-B14F-4D97-AF65-F5344CB8AC3E}">
        <p14:creationId xmlns:p14="http://schemas.microsoft.com/office/powerpoint/2010/main" val="346457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p:cNvPicPr>
            <a:picLocks noGrp="1" noChangeAspect="1"/>
          </p:cNvPicPr>
          <p:nvPr>
            <p:ph idx="1"/>
          </p:nvPr>
        </p:nvPicPr>
        <p:blipFill>
          <a:blip r:embed="rId2"/>
          <a:stretch>
            <a:fillRect/>
          </a:stretch>
        </p:blipFill>
        <p:spPr>
          <a:xfrm>
            <a:off x="0" y="-23836"/>
            <a:ext cx="12192000" cy="6881835"/>
          </a:xfrm>
          <a:prstGeom prst="rect">
            <a:avLst/>
          </a:prstGeom>
        </p:spPr>
      </p:pic>
      <p:sp>
        <p:nvSpPr>
          <p:cNvPr id="2" name="כותרת 1"/>
          <p:cNvSpPr>
            <a:spLocks noGrp="1"/>
          </p:cNvSpPr>
          <p:nvPr>
            <p:ph type="title"/>
          </p:nvPr>
        </p:nvSpPr>
        <p:spPr>
          <a:xfrm>
            <a:off x="7902178" y="2400204"/>
            <a:ext cx="3815515" cy="1325563"/>
          </a:xfrm>
        </p:spPr>
        <p:txBody>
          <a:bodyPr>
            <a:noAutofit/>
          </a:bodyPr>
          <a:lstStyle/>
          <a:p>
            <a:r>
              <a:rPr lang="he-IL" sz="3200" dirty="0" smtClean="0"/>
              <a:t>כאשר </a:t>
            </a:r>
            <a:r>
              <a:rPr lang="he-IL" sz="3200" dirty="0" smtClean="0"/>
              <a:t>המשתמש הפסיד</a:t>
            </a:r>
            <a:br>
              <a:rPr lang="he-IL" sz="3200" dirty="0" smtClean="0"/>
            </a:br>
            <a:r>
              <a:rPr lang="he-IL" sz="3200" dirty="0" smtClean="0"/>
              <a:t>יש לו שני אפשרויות:</a:t>
            </a:r>
            <a:br>
              <a:rPr lang="he-IL" sz="3200" dirty="0" smtClean="0"/>
            </a:br>
            <a:r>
              <a:rPr lang="he-IL" sz="3200" dirty="0" smtClean="0"/>
              <a:t>או ללחוץ על לחצן</a:t>
            </a:r>
            <a:br>
              <a:rPr lang="he-IL" sz="3200" dirty="0" smtClean="0"/>
            </a:br>
            <a:r>
              <a:rPr lang="he-IL" sz="3200" dirty="0" smtClean="0"/>
              <a:t>ולחזור למשחק</a:t>
            </a:r>
            <a:br>
              <a:rPr lang="he-IL" sz="3200" dirty="0" smtClean="0"/>
            </a:br>
            <a:r>
              <a:rPr lang="he-IL" sz="3200" dirty="0" smtClean="0"/>
              <a:t/>
            </a:r>
            <a:br>
              <a:rPr lang="he-IL" sz="3200" dirty="0" smtClean="0"/>
            </a:br>
            <a:r>
              <a:rPr lang="he-IL" sz="3200" dirty="0" smtClean="0"/>
              <a:t/>
            </a:r>
            <a:br>
              <a:rPr lang="he-IL" sz="3200" dirty="0" smtClean="0"/>
            </a:br>
            <a:r>
              <a:rPr lang="he-IL" sz="3200" dirty="0" smtClean="0"/>
              <a:t/>
            </a:r>
            <a:br>
              <a:rPr lang="he-IL" sz="3200" dirty="0" smtClean="0"/>
            </a:br>
            <a:r>
              <a:rPr lang="he-IL" sz="3200" dirty="0" smtClean="0"/>
              <a:t>האפשרות השנייה היא ללחוץ על לחצן     </a:t>
            </a:r>
            <a:br>
              <a:rPr lang="he-IL" sz="3200" dirty="0" smtClean="0"/>
            </a:br>
            <a:r>
              <a:rPr lang="he-IL" sz="3200" dirty="0" smtClean="0"/>
              <a:t>ולחזור ל</a:t>
            </a:r>
            <a:r>
              <a:rPr lang="en-US" sz="3200" dirty="0" smtClean="0"/>
              <a:t>Login</a:t>
            </a:r>
            <a:r>
              <a:rPr lang="he-IL" sz="3200" dirty="0" smtClean="0"/>
              <a:t> הראשי </a:t>
            </a:r>
            <a:endParaRPr lang="he-IL" sz="3200" dirty="0"/>
          </a:p>
        </p:txBody>
      </p:sp>
      <p:pic>
        <p:nvPicPr>
          <p:cNvPr id="8" name="תמונה 7"/>
          <p:cNvPicPr>
            <a:picLocks noChangeAspect="1"/>
          </p:cNvPicPr>
          <p:nvPr/>
        </p:nvPicPr>
        <p:blipFill>
          <a:blip r:embed="rId3"/>
          <a:stretch>
            <a:fillRect/>
          </a:stretch>
        </p:blipFill>
        <p:spPr>
          <a:xfrm>
            <a:off x="7973467" y="2529568"/>
            <a:ext cx="1575976" cy="1021749"/>
          </a:xfrm>
          <a:prstGeom prst="rect">
            <a:avLst/>
          </a:prstGeom>
        </p:spPr>
      </p:pic>
      <p:pic>
        <p:nvPicPr>
          <p:cNvPr id="9" name="תמונה 8"/>
          <p:cNvPicPr>
            <a:picLocks noChangeAspect="1"/>
          </p:cNvPicPr>
          <p:nvPr/>
        </p:nvPicPr>
        <p:blipFill>
          <a:blip r:embed="rId4"/>
          <a:stretch>
            <a:fillRect/>
          </a:stretch>
        </p:blipFill>
        <p:spPr>
          <a:xfrm>
            <a:off x="8362316" y="1839109"/>
            <a:ext cx="585398" cy="501788"/>
          </a:xfrm>
          <a:prstGeom prst="rect">
            <a:avLst/>
          </a:prstGeom>
        </p:spPr>
      </p:pic>
      <p:pic>
        <p:nvPicPr>
          <p:cNvPr id="14" name="תמונה 13"/>
          <p:cNvPicPr>
            <a:picLocks noChangeAspect="1"/>
          </p:cNvPicPr>
          <p:nvPr/>
        </p:nvPicPr>
        <p:blipFill>
          <a:blip r:embed="rId5"/>
          <a:stretch>
            <a:fillRect/>
          </a:stretch>
        </p:blipFill>
        <p:spPr>
          <a:xfrm>
            <a:off x="8128042" y="4505769"/>
            <a:ext cx="1266825" cy="285750"/>
          </a:xfrm>
          <a:prstGeom prst="rect">
            <a:avLst/>
          </a:prstGeom>
        </p:spPr>
      </p:pic>
      <p:pic>
        <p:nvPicPr>
          <p:cNvPr id="15" name="תמונה 14"/>
          <p:cNvPicPr>
            <a:picLocks noChangeAspect="1"/>
          </p:cNvPicPr>
          <p:nvPr/>
        </p:nvPicPr>
        <p:blipFill>
          <a:blip r:embed="rId6"/>
          <a:stretch>
            <a:fillRect/>
          </a:stretch>
        </p:blipFill>
        <p:spPr>
          <a:xfrm flipH="1">
            <a:off x="6883002" y="4884860"/>
            <a:ext cx="1579862" cy="1025461"/>
          </a:xfrm>
          <a:prstGeom prst="rect">
            <a:avLst/>
          </a:prstGeom>
        </p:spPr>
      </p:pic>
    </p:spTree>
    <p:extLst>
      <p:ext uri="{BB962C8B-B14F-4D97-AF65-F5344CB8AC3E}">
        <p14:creationId xmlns:p14="http://schemas.microsoft.com/office/powerpoint/2010/main" val="3606046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0" y="0"/>
            <a:ext cx="12192000" cy="6858000"/>
          </a:xfrm>
          <a:prstGeom prst="rect">
            <a:avLst/>
          </a:prstGeom>
        </p:spPr>
      </p:pic>
      <p:sp>
        <p:nvSpPr>
          <p:cNvPr id="2" name="כותרת 1"/>
          <p:cNvSpPr>
            <a:spLocks noGrp="1"/>
          </p:cNvSpPr>
          <p:nvPr>
            <p:ph type="title"/>
          </p:nvPr>
        </p:nvSpPr>
        <p:spPr>
          <a:xfrm>
            <a:off x="8171950" y="2250053"/>
            <a:ext cx="3499089" cy="1325563"/>
          </a:xfrm>
        </p:spPr>
        <p:txBody>
          <a:bodyPr>
            <a:noAutofit/>
          </a:bodyPr>
          <a:lstStyle/>
          <a:p>
            <a:r>
              <a:rPr lang="he-IL" sz="3200" dirty="0" smtClean="0">
                <a:cs typeface="+mn-cs"/>
              </a:rPr>
              <a:t>כאשר המשתמש ניצח יש </a:t>
            </a:r>
            <a:r>
              <a:rPr lang="he-IL" sz="3200" dirty="0">
                <a:cs typeface="+mn-cs"/>
              </a:rPr>
              <a:t>לו שני </a:t>
            </a:r>
            <a:r>
              <a:rPr lang="he-IL" sz="3200" dirty="0" smtClean="0">
                <a:cs typeface="+mn-cs"/>
              </a:rPr>
              <a:t>אפשרויות</a:t>
            </a:r>
            <a:r>
              <a:rPr lang="he-IL" sz="3200" dirty="0">
                <a:cs typeface="+mn-cs"/>
              </a:rPr>
              <a:t>:</a:t>
            </a:r>
            <a:br>
              <a:rPr lang="he-IL" sz="3200" dirty="0">
                <a:cs typeface="+mn-cs"/>
              </a:rPr>
            </a:br>
            <a:r>
              <a:rPr lang="he-IL" sz="3200" dirty="0">
                <a:cs typeface="+mn-cs"/>
              </a:rPr>
              <a:t>או ללחוץ על </a:t>
            </a:r>
            <a:r>
              <a:rPr lang="he-IL" sz="3200" dirty="0" smtClean="0">
                <a:cs typeface="+mn-cs"/>
              </a:rPr>
              <a:t>לחצן </a:t>
            </a:r>
            <a:r>
              <a:rPr lang="he-IL" sz="3200" dirty="0">
                <a:cs typeface="+mn-cs"/>
              </a:rPr>
              <a:t/>
            </a:r>
            <a:br>
              <a:rPr lang="he-IL" sz="3200" dirty="0">
                <a:cs typeface="+mn-cs"/>
              </a:rPr>
            </a:br>
            <a:r>
              <a:rPr lang="he-IL" sz="3200" dirty="0">
                <a:cs typeface="+mn-cs"/>
              </a:rPr>
              <a:t>ולחזור למשחק</a:t>
            </a:r>
            <a:br>
              <a:rPr lang="he-IL" sz="3200" dirty="0">
                <a:cs typeface="+mn-cs"/>
              </a:rPr>
            </a:br>
            <a:r>
              <a:rPr lang="he-IL" sz="3200" dirty="0">
                <a:cs typeface="+mn-cs"/>
              </a:rPr>
              <a:t/>
            </a:r>
            <a:br>
              <a:rPr lang="he-IL" sz="3200" dirty="0">
                <a:cs typeface="+mn-cs"/>
              </a:rPr>
            </a:br>
            <a:r>
              <a:rPr lang="he-IL" sz="3200" dirty="0">
                <a:cs typeface="+mn-cs"/>
              </a:rPr>
              <a:t/>
            </a:r>
            <a:br>
              <a:rPr lang="he-IL" sz="3200" dirty="0">
                <a:cs typeface="+mn-cs"/>
              </a:rPr>
            </a:br>
            <a:r>
              <a:rPr lang="he-IL" sz="3200" dirty="0">
                <a:cs typeface="+mn-cs"/>
              </a:rPr>
              <a:t/>
            </a:r>
            <a:br>
              <a:rPr lang="he-IL" sz="3200" dirty="0">
                <a:cs typeface="+mn-cs"/>
              </a:rPr>
            </a:br>
            <a:r>
              <a:rPr lang="he-IL" sz="3200" dirty="0">
                <a:cs typeface="+mn-cs"/>
              </a:rPr>
              <a:t>האפשרות </a:t>
            </a:r>
            <a:r>
              <a:rPr lang="he-IL" sz="3200" dirty="0" smtClean="0">
                <a:cs typeface="+mn-cs"/>
              </a:rPr>
              <a:t>השנייה היא ללחוץ על לחצן       </a:t>
            </a:r>
            <a:r>
              <a:rPr lang="he-IL" sz="3200" dirty="0">
                <a:cs typeface="+mn-cs"/>
              </a:rPr>
              <a:t/>
            </a:r>
            <a:br>
              <a:rPr lang="he-IL" sz="3200" dirty="0">
                <a:cs typeface="+mn-cs"/>
              </a:rPr>
            </a:br>
            <a:r>
              <a:rPr lang="he-IL" sz="3200" dirty="0">
                <a:cs typeface="+mn-cs"/>
              </a:rPr>
              <a:t>ולחזור ל</a:t>
            </a:r>
            <a:r>
              <a:rPr lang="en-US" sz="3200" dirty="0">
                <a:cs typeface="+mn-cs"/>
              </a:rPr>
              <a:t>Login</a:t>
            </a:r>
            <a:r>
              <a:rPr lang="he-IL" sz="3200" dirty="0">
                <a:cs typeface="+mn-cs"/>
              </a:rPr>
              <a:t> </a:t>
            </a:r>
            <a:r>
              <a:rPr lang="he-IL" sz="3200" dirty="0" smtClean="0">
                <a:cs typeface="+mn-cs"/>
              </a:rPr>
              <a:t>ראשי</a:t>
            </a:r>
            <a:r>
              <a:rPr lang="he-IL" sz="3200" dirty="0" smtClean="0">
                <a:cs typeface="+mn-cs"/>
              </a:rPr>
              <a:t/>
            </a:r>
            <a:br>
              <a:rPr lang="he-IL" sz="3200" dirty="0" smtClean="0">
                <a:cs typeface="+mn-cs"/>
              </a:rPr>
            </a:br>
            <a:r>
              <a:rPr lang="he-IL" sz="3200" dirty="0" smtClean="0">
                <a:cs typeface="+mn-cs"/>
              </a:rPr>
              <a:t> </a:t>
            </a:r>
            <a:endParaRPr lang="he-IL" sz="3200" dirty="0">
              <a:cs typeface="+mn-cs"/>
            </a:endParaRPr>
          </a:p>
        </p:txBody>
      </p:sp>
      <p:pic>
        <p:nvPicPr>
          <p:cNvPr id="5" name="תמונה 4"/>
          <p:cNvPicPr>
            <a:picLocks noChangeAspect="1"/>
          </p:cNvPicPr>
          <p:nvPr/>
        </p:nvPicPr>
        <p:blipFill>
          <a:blip r:embed="rId3"/>
          <a:stretch>
            <a:fillRect/>
          </a:stretch>
        </p:blipFill>
        <p:spPr>
          <a:xfrm>
            <a:off x="8171950" y="1459985"/>
            <a:ext cx="585398" cy="501788"/>
          </a:xfrm>
          <a:prstGeom prst="rect">
            <a:avLst/>
          </a:prstGeom>
        </p:spPr>
      </p:pic>
      <p:pic>
        <p:nvPicPr>
          <p:cNvPr id="6" name="תמונה 5"/>
          <p:cNvPicPr>
            <a:picLocks noChangeAspect="1"/>
          </p:cNvPicPr>
          <p:nvPr/>
        </p:nvPicPr>
        <p:blipFill>
          <a:blip r:embed="rId4"/>
          <a:stretch>
            <a:fillRect/>
          </a:stretch>
        </p:blipFill>
        <p:spPr>
          <a:xfrm>
            <a:off x="7564076" y="2070341"/>
            <a:ext cx="1575976" cy="1021749"/>
          </a:xfrm>
          <a:prstGeom prst="rect">
            <a:avLst/>
          </a:prstGeom>
        </p:spPr>
      </p:pic>
      <p:pic>
        <p:nvPicPr>
          <p:cNvPr id="7" name="תמונה 6"/>
          <p:cNvPicPr>
            <a:picLocks noChangeAspect="1"/>
          </p:cNvPicPr>
          <p:nvPr/>
        </p:nvPicPr>
        <p:blipFill>
          <a:blip r:embed="rId5"/>
          <a:stretch>
            <a:fillRect/>
          </a:stretch>
        </p:blipFill>
        <p:spPr>
          <a:xfrm>
            <a:off x="7197824" y="4417422"/>
            <a:ext cx="1266825" cy="285750"/>
          </a:xfrm>
          <a:prstGeom prst="rect">
            <a:avLst/>
          </a:prstGeom>
        </p:spPr>
      </p:pic>
      <p:pic>
        <p:nvPicPr>
          <p:cNvPr id="8" name="תמונה 7"/>
          <p:cNvPicPr>
            <a:picLocks noChangeAspect="1"/>
          </p:cNvPicPr>
          <p:nvPr/>
        </p:nvPicPr>
        <p:blipFill>
          <a:blip r:embed="rId6"/>
          <a:stretch>
            <a:fillRect/>
          </a:stretch>
        </p:blipFill>
        <p:spPr>
          <a:xfrm flipH="1">
            <a:off x="6774145" y="4900948"/>
            <a:ext cx="1579862" cy="1025461"/>
          </a:xfrm>
          <a:prstGeom prst="rect">
            <a:avLst/>
          </a:prstGeom>
        </p:spPr>
      </p:pic>
    </p:spTree>
    <p:extLst>
      <p:ext uri="{BB962C8B-B14F-4D97-AF65-F5344CB8AC3E}">
        <p14:creationId xmlns:p14="http://schemas.microsoft.com/office/powerpoint/2010/main" val="1821703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0" y="0"/>
            <a:ext cx="12184602" cy="6858000"/>
          </a:xfrm>
          <a:prstGeom prst="rect">
            <a:avLst/>
          </a:prstGeom>
        </p:spPr>
      </p:pic>
      <p:sp>
        <p:nvSpPr>
          <p:cNvPr id="2" name="מלבן 1"/>
          <p:cNvSpPr/>
          <p:nvPr/>
        </p:nvSpPr>
        <p:spPr>
          <a:xfrm>
            <a:off x="5078702" y="833735"/>
            <a:ext cx="2557111" cy="923330"/>
          </a:xfrm>
          <a:prstGeom prst="rect">
            <a:avLst/>
          </a:prstGeom>
          <a:noFill/>
        </p:spPr>
        <p:txBody>
          <a:bodyPr wrap="none" lIns="91440" tIns="45720" rIns="91440" bIns="45720">
            <a:spAutoFit/>
          </a:bodyPr>
          <a:lstStyle/>
          <a:p>
            <a:pPr algn="ctr"/>
            <a:r>
              <a:rPr lang="he-IL"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בהצלחה</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2532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2535</TotalTime>
  <Words>61</Words>
  <Application>Microsoft Office PowerPoint</Application>
  <PresentationFormat>מסך רחב</PresentationFormat>
  <Paragraphs>16</Paragraphs>
  <Slides>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9</vt:i4>
      </vt:variant>
    </vt:vector>
  </HeadingPairs>
  <TitlesOfParts>
    <vt:vector size="14" baseType="lpstr">
      <vt:lpstr>Arial</vt:lpstr>
      <vt:lpstr>Calibri</vt:lpstr>
      <vt:lpstr>Calibri Light</vt:lpstr>
      <vt:lpstr>Times New Roman</vt:lpstr>
      <vt:lpstr>ערכת נושא Office</vt:lpstr>
      <vt:lpstr>מצגת של PowerPoint‏</vt:lpstr>
      <vt:lpstr>מצגת של PowerPoint‏</vt:lpstr>
      <vt:lpstr> אם המשתמש לא הקליד ולחץ על   אז נותן הודעת שגיאה.</vt:lpstr>
      <vt:lpstr>    כאשר המשתמש רוצה להירשם בפעם ראשונה שלו אז עוברים לרישום שמבקש אימייל סיסמא ואת האישור של הסיסמא וללחוץ  על ואם המשתמש רוצה לחזור ללוגין בלי להירשם אז לוחץ על לחצן Back</vt:lpstr>
      <vt:lpstr>מצגת של PowerPoint‏</vt:lpstr>
      <vt:lpstr>מצגת של PowerPoint‏</vt:lpstr>
      <vt:lpstr>כאשר המשתמש הפסיד יש לו שני אפשרויות: או ללחוץ על לחצן ולחזור למשחק    האפשרות השנייה היא ללחוץ על לחצן      ולחזור לLogin הראשי </vt:lpstr>
      <vt:lpstr>כאשר המשתמש ניצח יש לו שני אפשרויות: או ללחוץ על לחצן  ולחזור למשחק    האפשרות השנייה היא ללחוץ על לחצן        ולחזור לLogin ראשי  </vt:lpstr>
      <vt:lpstr>מצגת של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BINYAMIN</dc:title>
  <dc:creator>בנימין</dc:creator>
  <cp:lastModifiedBy>בנימין</cp:lastModifiedBy>
  <cp:revision>17</cp:revision>
  <dcterms:created xsi:type="dcterms:W3CDTF">2018-07-09T20:34:42Z</dcterms:created>
  <dcterms:modified xsi:type="dcterms:W3CDTF">2018-08-24T11:42:50Z</dcterms:modified>
</cp:coreProperties>
</file>