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8ADE83-E03C-48E9-8AB7-BBA526043E22}" v="22" dt="2024-11-04T16:49:54.5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than binza" userId="118e127a373ad9e0" providerId="LiveId" clId="{ED8ADE83-E03C-48E9-8AB7-BBA526043E22}"/>
    <pc:docChg chg="undo redo custSel addSld modSld sldOrd">
      <pc:chgData name="ethan binza" userId="118e127a373ad9e0" providerId="LiveId" clId="{ED8ADE83-E03C-48E9-8AB7-BBA526043E22}" dt="2024-11-04T16:50:06.924" v="423" actId="1076"/>
      <pc:docMkLst>
        <pc:docMk/>
      </pc:docMkLst>
      <pc:sldChg chg="addSp delSp modSp mod">
        <pc:chgData name="ethan binza" userId="118e127a373ad9e0" providerId="LiveId" clId="{ED8ADE83-E03C-48E9-8AB7-BBA526043E22}" dt="2024-11-04T15:57:36.378" v="139" actId="120"/>
        <pc:sldMkLst>
          <pc:docMk/>
          <pc:sldMk cId="1729991618" sldId="256"/>
        </pc:sldMkLst>
        <pc:spChg chg="del">
          <ac:chgData name="ethan binza" userId="118e127a373ad9e0" providerId="LiveId" clId="{ED8ADE83-E03C-48E9-8AB7-BBA526043E22}" dt="2024-11-03T18:17:06.316" v="1" actId="478"/>
          <ac:spMkLst>
            <pc:docMk/>
            <pc:sldMk cId="1729991618" sldId="256"/>
            <ac:spMk id="2" creationId="{0BE7586D-440D-7258-26F6-6BA8AE9CDCE4}"/>
          </ac:spMkLst>
        </pc:spChg>
        <pc:spChg chg="del">
          <ac:chgData name="ethan binza" userId="118e127a373ad9e0" providerId="LiveId" clId="{ED8ADE83-E03C-48E9-8AB7-BBA526043E22}" dt="2024-11-03T18:17:01.462" v="0" actId="478"/>
          <ac:spMkLst>
            <pc:docMk/>
            <pc:sldMk cId="1729991618" sldId="256"/>
            <ac:spMk id="3" creationId="{F8DC1F2E-5DF6-88B5-D281-9C7F3CFCCA0C}"/>
          </ac:spMkLst>
        </pc:spChg>
        <pc:spChg chg="add mod">
          <ac:chgData name="ethan binza" userId="118e127a373ad9e0" providerId="LiveId" clId="{ED8ADE83-E03C-48E9-8AB7-BBA526043E22}" dt="2024-11-04T15:34:20.270" v="14" actId="207"/>
          <ac:spMkLst>
            <pc:docMk/>
            <pc:sldMk cId="1729991618" sldId="256"/>
            <ac:spMk id="7" creationId="{D971F7F1-EB68-28F5-B170-A9313B3263A1}"/>
          </ac:spMkLst>
        </pc:spChg>
        <pc:spChg chg="add mod">
          <ac:chgData name="ethan binza" userId="118e127a373ad9e0" providerId="LiveId" clId="{ED8ADE83-E03C-48E9-8AB7-BBA526043E22}" dt="2024-11-04T15:40:30.683" v="38" actId="1076"/>
          <ac:spMkLst>
            <pc:docMk/>
            <pc:sldMk cId="1729991618" sldId="256"/>
            <ac:spMk id="8" creationId="{99722900-80E2-2F58-D35F-DE26F69FB98A}"/>
          </ac:spMkLst>
        </pc:spChg>
        <pc:spChg chg="add mod">
          <ac:chgData name="ethan binza" userId="118e127a373ad9e0" providerId="LiveId" clId="{ED8ADE83-E03C-48E9-8AB7-BBA526043E22}" dt="2024-11-04T15:39:03.018" v="37" actId="1076"/>
          <ac:spMkLst>
            <pc:docMk/>
            <pc:sldMk cId="1729991618" sldId="256"/>
            <ac:spMk id="19" creationId="{3C705474-0EB0-7F7C-B4CA-E65111A10CAE}"/>
          </ac:spMkLst>
        </pc:spChg>
        <pc:spChg chg="add mod">
          <ac:chgData name="ethan binza" userId="118e127a373ad9e0" providerId="LiveId" clId="{ED8ADE83-E03C-48E9-8AB7-BBA526043E22}" dt="2024-11-04T15:41:06.443" v="42" actId="207"/>
          <ac:spMkLst>
            <pc:docMk/>
            <pc:sldMk cId="1729991618" sldId="256"/>
            <ac:spMk id="22" creationId="{63E02AF8-D623-D054-70F2-9F3DBD9D512A}"/>
          </ac:spMkLst>
        </pc:spChg>
        <pc:spChg chg="add mod">
          <ac:chgData name="ethan binza" userId="118e127a373ad9e0" providerId="LiveId" clId="{ED8ADE83-E03C-48E9-8AB7-BBA526043E22}" dt="2024-11-04T15:41:22.197" v="45" actId="688"/>
          <ac:spMkLst>
            <pc:docMk/>
            <pc:sldMk cId="1729991618" sldId="256"/>
            <ac:spMk id="23" creationId="{15E755A2-5C18-ED53-68FE-CE060A320E9D}"/>
          </ac:spMkLst>
        </pc:spChg>
        <pc:spChg chg="add mod">
          <ac:chgData name="ethan binza" userId="118e127a373ad9e0" providerId="LiveId" clId="{ED8ADE83-E03C-48E9-8AB7-BBA526043E22}" dt="2024-11-04T15:44:38.736" v="117" actId="14100"/>
          <ac:spMkLst>
            <pc:docMk/>
            <pc:sldMk cId="1729991618" sldId="256"/>
            <ac:spMk id="24" creationId="{7299DFEE-B04B-3628-7572-F08D1DE249FC}"/>
          </ac:spMkLst>
        </pc:spChg>
        <pc:spChg chg="add mod">
          <ac:chgData name="ethan binza" userId="118e127a373ad9e0" providerId="LiveId" clId="{ED8ADE83-E03C-48E9-8AB7-BBA526043E22}" dt="2024-11-04T15:44:30.776" v="115" actId="14100"/>
          <ac:spMkLst>
            <pc:docMk/>
            <pc:sldMk cId="1729991618" sldId="256"/>
            <ac:spMk id="25" creationId="{EA1E1B38-DB4E-59A8-7199-B0A2774AE9C9}"/>
          </ac:spMkLst>
        </pc:spChg>
        <pc:spChg chg="add mod">
          <ac:chgData name="ethan binza" userId="118e127a373ad9e0" providerId="LiveId" clId="{ED8ADE83-E03C-48E9-8AB7-BBA526043E22}" dt="2024-11-04T15:49:57.068" v="127" actId="207"/>
          <ac:spMkLst>
            <pc:docMk/>
            <pc:sldMk cId="1729991618" sldId="256"/>
            <ac:spMk id="26" creationId="{AB7E2BDB-129D-0CC1-C5D6-85AC792F2821}"/>
          </ac:spMkLst>
        </pc:spChg>
        <pc:spChg chg="add mod">
          <ac:chgData name="ethan binza" userId="118e127a373ad9e0" providerId="LiveId" clId="{ED8ADE83-E03C-48E9-8AB7-BBA526043E22}" dt="2024-11-04T15:57:36.378" v="139" actId="120"/>
          <ac:spMkLst>
            <pc:docMk/>
            <pc:sldMk cId="1729991618" sldId="256"/>
            <ac:spMk id="30" creationId="{4E79CC2D-6BFC-6AA7-0BED-C07214CB97E1}"/>
          </ac:spMkLst>
        </pc:spChg>
        <pc:cxnChg chg="add mod">
          <ac:chgData name="ethan binza" userId="118e127a373ad9e0" providerId="LiveId" clId="{ED8ADE83-E03C-48E9-8AB7-BBA526043E22}" dt="2024-11-04T15:21:00.875" v="5" actId="1582"/>
          <ac:cxnSpMkLst>
            <pc:docMk/>
            <pc:sldMk cId="1729991618" sldId="256"/>
            <ac:cxnSpMk id="5" creationId="{4AC23D5C-62F1-EFEA-4226-61239BED7855}"/>
          </ac:cxnSpMkLst>
        </pc:cxnChg>
        <pc:cxnChg chg="add mod">
          <ac:chgData name="ethan binza" userId="118e127a373ad9e0" providerId="LiveId" clId="{ED8ADE83-E03C-48E9-8AB7-BBA526043E22}" dt="2024-11-04T15:50:11.531" v="129" actId="14100"/>
          <ac:cxnSpMkLst>
            <pc:docMk/>
            <pc:sldMk cId="1729991618" sldId="256"/>
            <ac:cxnSpMk id="10" creationId="{E2171548-0B91-0157-9C4B-F6789F8C96AA}"/>
          </ac:cxnSpMkLst>
        </pc:cxnChg>
        <pc:cxnChg chg="add mod">
          <ac:chgData name="ethan binza" userId="118e127a373ad9e0" providerId="LiveId" clId="{ED8ADE83-E03C-48E9-8AB7-BBA526043E22}" dt="2024-11-04T15:50:22.517" v="130" actId="14100"/>
          <ac:cxnSpMkLst>
            <pc:docMk/>
            <pc:sldMk cId="1729991618" sldId="256"/>
            <ac:cxnSpMk id="11" creationId="{AAC1A2B1-0D6B-5D80-5AFE-0ADF74773832}"/>
          </ac:cxnSpMkLst>
        </pc:cxnChg>
        <pc:cxnChg chg="add mod">
          <ac:chgData name="ethan binza" userId="118e127a373ad9e0" providerId="LiveId" clId="{ED8ADE83-E03C-48E9-8AB7-BBA526043E22}" dt="2024-11-04T15:38:36.752" v="29" actId="208"/>
          <ac:cxnSpMkLst>
            <pc:docMk/>
            <pc:sldMk cId="1729991618" sldId="256"/>
            <ac:cxnSpMk id="17" creationId="{33415D37-D4D1-140A-47E0-2D23D1AC6AC7}"/>
          </ac:cxnSpMkLst>
        </pc:cxnChg>
      </pc:sldChg>
      <pc:sldChg chg="addSp delSp modSp new mod">
        <pc:chgData name="ethan binza" userId="118e127a373ad9e0" providerId="LiveId" clId="{ED8ADE83-E03C-48E9-8AB7-BBA526043E22}" dt="2024-11-04T16:23:57.846" v="189" actId="1076"/>
        <pc:sldMkLst>
          <pc:docMk/>
          <pc:sldMk cId="3183412365" sldId="257"/>
        </pc:sldMkLst>
        <pc:spChg chg="del">
          <ac:chgData name="ethan binza" userId="118e127a373ad9e0" providerId="LiveId" clId="{ED8ADE83-E03C-48E9-8AB7-BBA526043E22}" dt="2024-11-04T16:03:16.257" v="142" actId="478"/>
          <ac:spMkLst>
            <pc:docMk/>
            <pc:sldMk cId="3183412365" sldId="257"/>
            <ac:spMk id="2" creationId="{4986595C-7B51-8007-F08F-CBA0F996A148}"/>
          </ac:spMkLst>
        </pc:spChg>
        <pc:spChg chg="del">
          <ac:chgData name="ethan binza" userId="118e127a373ad9e0" providerId="LiveId" clId="{ED8ADE83-E03C-48E9-8AB7-BBA526043E22}" dt="2024-11-04T16:03:12.350" v="141" actId="478"/>
          <ac:spMkLst>
            <pc:docMk/>
            <pc:sldMk cId="3183412365" sldId="257"/>
            <ac:spMk id="3" creationId="{D7F5C9DA-C7B4-A902-7119-5B8EB0237971}"/>
          </ac:spMkLst>
        </pc:spChg>
        <pc:spChg chg="add mod">
          <ac:chgData name="ethan binza" userId="118e127a373ad9e0" providerId="LiveId" clId="{ED8ADE83-E03C-48E9-8AB7-BBA526043E22}" dt="2024-11-04T16:07:20.980" v="144"/>
          <ac:spMkLst>
            <pc:docMk/>
            <pc:sldMk cId="3183412365" sldId="257"/>
            <ac:spMk id="5" creationId="{A4758787-6AFA-65FD-208C-03146AB2B81B}"/>
          </ac:spMkLst>
        </pc:spChg>
        <pc:spChg chg="add mod">
          <ac:chgData name="ethan binza" userId="118e127a373ad9e0" providerId="LiveId" clId="{ED8ADE83-E03C-48E9-8AB7-BBA526043E22}" dt="2024-11-04T16:07:26.728" v="145"/>
          <ac:spMkLst>
            <pc:docMk/>
            <pc:sldMk cId="3183412365" sldId="257"/>
            <ac:spMk id="6" creationId="{153BDF53-2992-62F2-7DE7-FB64BC395AE4}"/>
          </ac:spMkLst>
        </pc:spChg>
        <pc:spChg chg="add mod">
          <ac:chgData name="ethan binza" userId="118e127a373ad9e0" providerId="LiveId" clId="{ED8ADE83-E03C-48E9-8AB7-BBA526043E22}" dt="2024-11-04T16:07:48.953" v="147" actId="207"/>
          <ac:spMkLst>
            <pc:docMk/>
            <pc:sldMk cId="3183412365" sldId="257"/>
            <ac:spMk id="7" creationId="{ED4CFE42-EBDD-7DD8-A6DA-241D634D84EA}"/>
          </ac:spMkLst>
        </pc:spChg>
        <pc:spChg chg="add mod">
          <ac:chgData name="ethan binza" userId="118e127a373ad9e0" providerId="LiveId" clId="{ED8ADE83-E03C-48E9-8AB7-BBA526043E22}" dt="2024-11-04T16:09:57.248" v="167" actId="120"/>
          <ac:spMkLst>
            <pc:docMk/>
            <pc:sldMk cId="3183412365" sldId="257"/>
            <ac:spMk id="15" creationId="{FB832C25-F404-E745-A64C-D7F283C4C428}"/>
          </ac:spMkLst>
        </pc:spChg>
        <pc:spChg chg="add mod">
          <ac:chgData name="ethan binza" userId="118e127a373ad9e0" providerId="LiveId" clId="{ED8ADE83-E03C-48E9-8AB7-BBA526043E22}" dt="2024-11-04T16:23:57.846" v="189" actId="1076"/>
          <ac:spMkLst>
            <pc:docMk/>
            <pc:sldMk cId="3183412365" sldId="257"/>
            <ac:spMk id="17" creationId="{DDE61F96-1506-4554-1E03-7F6DF1886D8B}"/>
          </ac:spMkLst>
        </pc:spChg>
        <pc:spChg chg="add mod">
          <ac:chgData name="ethan binza" userId="118e127a373ad9e0" providerId="LiveId" clId="{ED8ADE83-E03C-48E9-8AB7-BBA526043E22}" dt="2024-11-04T16:23:11.138" v="181" actId="403"/>
          <ac:spMkLst>
            <pc:docMk/>
            <pc:sldMk cId="3183412365" sldId="257"/>
            <ac:spMk id="18" creationId="{6171D231-106B-C6E4-D91B-4E068FE71B52}"/>
          </ac:spMkLst>
        </pc:spChg>
        <pc:spChg chg="add mod">
          <ac:chgData name="ethan binza" userId="118e127a373ad9e0" providerId="LiveId" clId="{ED8ADE83-E03C-48E9-8AB7-BBA526043E22}" dt="2024-11-04T16:23:22.568" v="183" actId="1076"/>
          <ac:spMkLst>
            <pc:docMk/>
            <pc:sldMk cId="3183412365" sldId="257"/>
            <ac:spMk id="19" creationId="{5D4036C9-9091-ABDA-994B-1D0C6823BD2A}"/>
          </ac:spMkLst>
        </pc:spChg>
        <pc:cxnChg chg="add mod">
          <ac:chgData name="ethan binza" userId="118e127a373ad9e0" providerId="LiveId" clId="{ED8ADE83-E03C-48E9-8AB7-BBA526043E22}" dt="2024-11-04T16:08:53.989" v="158" actId="14100"/>
          <ac:cxnSpMkLst>
            <pc:docMk/>
            <pc:sldMk cId="3183412365" sldId="257"/>
            <ac:cxnSpMk id="4" creationId="{1C32CFA1-61B3-3224-B5E4-BC053DFBB455}"/>
          </ac:cxnSpMkLst>
        </pc:cxnChg>
        <pc:cxnChg chg="add mod">
          <ac:chgData name="ethan binza" userId="118e127a373ad9e0" providerId="LiveId" clId="{ED8ADE83-E03C-48E9-8AB7-BBA526043E22}" dt="2024-11-04T16:08:33.542" v="156" actId="1582"/>
          <ac:cxnSpMkLst>
            <pc:docMk/>
            <pc:sldMk cId="3183412365" sldId="257"/>
            <ac:cxnSpMk id="9" creationId="{0A2BAB83-2532-F87D-D170-54F2B502A348}"/>
          </ac:cxnSpMkLst>
        </pc:cxnChg>
        <pc:cxnChg chg="add mod">
          <ac:chgData name="ethan binza" userId="118e127a373ad9e0" providerId="LiveId" clId="{ED8ADE83-E03C-48E9-8AB7-BBA526043E22}" dt="2024-11-04T16:08:38.567" v="157" actId="1582"/>
          <ac:cxnSpMkLst>
            <pc:docMk/>
            <pc:sldMk cId="3183412365" sldId="257"/>
            <ac:cxnSpMk id="12" creationId="{8E15507F-1879-A0A0-8DD1-7D7168DC84A6}"/>
          </ac:cxnSpMkLst>
        </pc:cxnChg>
        <pc:cxnChg chg="add mod">
          <ac:chgData name="ethan binza" userId="118e127a373ad9e0" providerId="LiveId" clId="{ED8ADE83-E03C-48E9-8AB7-BBA526043E22}" dt="2024-11-04T16:23:48.778" v="188" actId="1076"/>
          <ac:cxnSpMkLst>
            <pc:docMk/>
            <pc:sldMk cId="3183412365" sldId="257"/>
            <ac:cxnSpMk id="16" creationId="{D99DC5CC-68BF-6FE0-5FE0-A2DBCB0402A8}"/>
          </ac:cxnSpMkLst>
        </pc:cxnChg>
        <pc:cxnChg chg="add mod">
          <ac:chgData name="ethan binza" userId="118e127a373ad9e0" providerId="LiveId" clId="{ED8ADE83-E03C-48E9-8AB7-BBA526043E22}" dt="2024-11-04T16:23:30.170" v="185" actId="1076"/>
          <ac:cxnSpMkLst>
            <pc:docMk/>
            <pc:sldMk cId="3183412365" sldId="257"/>
            <ac:cxnSpMk id="20" creationId="{9EAFA335-A98C-E66B-8802-2D783BAF17D0}"/>
          </ac:cxnSpMkLst>
        </pc:cxnChg>
        <pc:cxnChg chg="add mod">
          <ac:chgData name="ethan binza" userId="118e127a373ad9e0" providerId="LiveId" clId="{ED8ADE83-E03C-48E9-8AB7-BBA526043E22}" dt="2024-11-04T16:23:37.339" v="187" actId="1076"/>
          <ac:cxnSpMkLst>
            <pc:docMk/>
            <pc:sldMk cId="3183412365" sldId="257"/>
            <ac:cxnSpMk id="21" creationId="{DC4DB89C-F230-99E9-7118-7F741778B2C4}"/>
          </ac:cxnSpMkLst>
        </pc:cxnChg>
      </pc:sldChg>
      <pc:sldChg chg="addSp delSp modSp new mod">
        <pc:chgData name="ethan binza" userId="118e127a373ad9e0" providerId="LiveId" clId="{ED8ADE83-E03C-48E9-8AB7-BBA526043E22}" dt="2024-11-04T16:38:45.693" v="352" actId="208"/>
        <pc:sldMkLst>
          <pc:docMk/>
          <pc:sldMk cId="163590048" sldId="258"/>
        </pc:sldMkLst>
        <pc:spChg chg="del">
          <ac:chgData name="ethan binza" userId="118e127a373ad9e0" providerId="LiveId" clId="{ED8ADE83-E03C-48E9-8AB7-BBA526043E22}" dt="2024-11-04T16:24:32.471" v="191" actId="478"/>
          <ac:spMkLst>
            <pc:docMk/>
            <pc:sldMk cId="163590048" sldId="258"/>
            <ac:spMk id="2" creationId="{7031B5D1-D6A7-6935-3F14-B04ADE39BBC0}"/>
          </ac:spMkLst>
        </pc:spChg>
        <pc:spChg chg="del">
          <ac:chgData name="ethan binza" userId="118e127a373ad9e0" providerId="LiveId" clId="{ED8ADE83-E03C-48E9-8AB7-BBA526043E22}" dt="2024-11-04T16:24:34.148" v="192" actId="478"/>
          <ac:spMkLst>
            <pc:docMk/>
            <pc:sldMk cId="163590048" sldId="258"/>
            <ac:spMk id="3" creationId="{C8EE424E-6FE7-0651-850E-8113B54EECEC}"/>
          </ac:spMkLst>
        </pc:spChg>
        <pc:spChg chg="add mod">
          <ac:chgData name="ethan binza" userId="118e127a373ad9e0" providerId="LiveId" clId="{ED8ADE83-E03C-48E9-8AB7-BBA526043E22}" dt="2024-11-04T16:26:19.775" v="202" actId="14100"/>
          <ac:spMkLst>
            <pc:docMk/>
            <pc:sldMk cId="163590048" sldId="258"/>
            <ac:spMk id="6" creationId="{275D413B-77E2-A855-537F-9B1AFFAAC776}"/>
          </ac:spMkLst>
        </pc:spChg>
        <pc:spChg chg="add mod">
          <ac:chgData name="ethan binza" userId="118e127a373ad9e0" providerId="LiveId" clId="{ED8ADE83-E03C-48E9-8AB7-BBA526043E22}" dt="2024-11-04T16:27:11.665" v="211" actId="1076"/>
          <ac:spMkLst>
            <pc:docMk/>
            <pc:sldMk cId="163590048" sldId="258"/>
            <ac:spMk id="7" creationId="{518E705D-A471-008B-B993-AFDE48F51FA5}"/>
          </ac:spMkLst>
        </pc:spChg>
        <pc:spChg chg="add mod">
          <ac:chgData name="ethan binza" userId="118e127a373ad9e0" providerId="LiveId" clId="{ED8ADE83-E03C-48E9-8AB7-BBA526043E22}" dt="2024-11-04T16:29:06.902" v="256" actId="20577"/>
          <ac:spMkLst>
            <pc:docMk/>
            <pc:sldMk cId="163590048" sldId="258"/>
            <ac:spMk id="16" creationId="{D82D6EDB-BF9A-5926-CEE6-6E7EE0018641}"/>
          </ac:spMkLst>
        </pc:spChg>
        <pc:spChg chg="add mod">
          <ac:chgData name="ethan binza" userId="118e127a373ad9e0" providerId="LiveId" clId="{ED8ADE83-E03C-48E9-8AB7-BBA526043E22}" dt="2024-11-04T16:31:41.155" v="261" actId="1076"/>
          <ac:spMkLst>
            <pc:docMk/>
            <pc:sldMk cId="163590048" sldId="258"/>
            <ac:spMk id="17" creationId="{F3357361-6705-5F26-37AF-8C5D826CEFC7}"/>
          </ac:spMkLst>
        </pc:spChg>
        <pc:spChg chg="add mod">
          <ac:chgData name="ethan binza" userId="118e127a373ad9e0" providerId="LiveId" clId="{ED8ADE83-E03C-48E9-8AB7-BBA526043E22}" dt="2024-11-04T16:31:55.893" v="265" actId="1076"/>
          <ac:spMkLst>
            <pc:docMk/>
            <pc:sldMk cId="163590048" sldId="258"/>
            <ac:spMk id="18" creationId="{B8E34744-DB0C-48C0-B455-B426C9137E4D}"/>
          </ac:spMkLst>
        </pc:spChg>
        <pc:spChg chg="add mod">
          <ac:chgData name="ethan binza" userId="118e127a373ad9e0" providerId="LiveId" clId="{ED8ADE83-E03C-48E9-8AB7-BBA526043E22}" dt="2024-11-04T16:32:42.455" v="281" actId="207"/>
          <ac:spMkLst>
            <pc:docMk/>
            <pc:sldMk cId="163590048" sldId="258"/>
            <ac:spMk id="19" creationId="{1478D0BA-6C65-5F76-4BBB-BAA96AF6A97F}"/>
          </ac:spMkLst>
        </pc:spChg>
        <pc:spChg chg="add mod">
          <ac:chgData name="ethan binza" userId="118e127a373ad9e0" providerId="LiveId" clId="{ED8ADE83-E03C-48E9-8AB7-BBA526043E22}" dt="2024-11-04T16:32:58.574" v="292" actId="207"/>
          <ac:spMkLst>
            <pc:docMk/>
            <pc:sldMk cId="163590048" sldId="258"/>
            <ac:spMk id="20" creationId="{C08B6B95-F643-532F-9D34-837BF7BBF802}"/>
          </ac:spMkLst>
        </pc:spChg>
        <pc:spChg chg="add mod">
          <ac:chgData name="ethan binza" userId="118e127a373ad9e0" providerId="LiveId" clId="{ED8ADE83-E03C-48E9-8AB7-BBA526043E22}" dt="2024-11-04T16:37:08.531" v="333" actId="207"/>
          <ac:spMkLst>
            <pc:docMk/>
            <pc:sldMk cId="163590048" sldId="258"/>
            <ac:spMk id="21" creationId="{4BD4F2AE-B72E-763C-F46F-EEBFA4EE69DE}"/>
          </ac:spMkLst>
        </pc:spChg>
        <pc:spChg chg="add mod">
          <ac:chgData name="ethan binza" userId="118e127a373ad9e0" providerId="LiveId" clId="{ED8ADE83-E03C-48E9-8AB7-BBA526043E22}" dt="2024-11-04T16:38:05.017" v="351" actId="1076"/>
          <ac:spMkLst>
            <pc:docMk/>
            <pc:sldMk cId="163590048" sldId="258"/>
            <ac:spMk id="24" creationId="{965513A7-E6F6-C42E-378A-4FEC1A0D2476}"/>
          </ac:spMkLst>
        </pc:spChg>
        <pc:picChg chg="add mod modCrop">
          <ac:chgData name="ethan binza" userId="118e127a373ad9e0" providerId="LiveId" clId="{ED8ADE83-E03C-48E9-8AB7-BBA526043E22}" dt="2024-11-04T16:38:45.693" v="352" actId="208"/>
          <ac:picMkLst>
            <pc:docMk/>
            <pc:sldMk cId="163590048" sldId="258"/>
            <ac:picMk id="5" creationId="{7B75BE65-3B42-D5B5-6170-027F0D69A100}"/>
          </ac:picMkLst>
        </pc:picChg>
        <pc:cxnChg chg="add mod">
          <ac:chgData name="ethan binza" userId="118e127a373ad9e0" providerId="LiveId" clId="{ED8ADE83-E03C-48E9-8AB7-BBA526043E22}" dt="2024-11-04T16:27:36.682" v="214" actId="208"/>
          <ac:cxnSpMkLst>
            <pc:docMk/>
            <pc:sldMk cId="163590048" sldId="258"/>
            <ac:cxnSpMk id="9" creationId="{EC09A4CB-DE9E-A7C6-BB7E-761668FFECB2}"/>
          </ac:cxnSpMkLst>
        </pc:cxnChg>
        <pc:cxnChg chg="add mod">
          <ac:chgData name="ethan binza" userId="118e127a373ad9e0" providerId="LiveId" clId="{ED8ADE83-E03C-48E9-8AB7-BBA526043E22}" dt="2024-11-04T16:27:49.182" v="216" actId="13822"/>
          <ac:cxnSpMkLst>
            <pc:docMk/>
            <pc:sldMk cId="163590048" sldId="258"/>
            <ac:cxnSpMk id="12" creationId="{F6FF38B0-A1ED-D137-71BE-D2262ED05494}"/>
          </ac:cxnSpMkLst>
        </pc:cxnChg>
        <pc:cxnChg chg="add del mod">
          <ac:chgData name="ethan binza" userId="118e127a373ad9e0" providerId="LiveId" clId="{ED8ADE83-E03C-48E9-8AB7-BBA526043E22}" dt="2024-11-04T16:28:10.822" v="219" actId="478"/>
          <ac:cxnSpMkLst>
            <pc:docMk/>
            <pc:sldMk cId="163590048" sldId="258"/>
            <ac:cxnSpMk id="14" creationId="{B22DD4FE-8CEB-27A4-CCE9-B32D90013FB2}"/>
          </ac:cxnSpMkLst>
        </pc:cxnChg>
        <pc:cxnChg chg="add mod">
          <ac:chgData name="ethan binza" userId="118e127a373ad9e0" providerId="LiveId" clId="{ED8ADE83-E03C-48E9-8AB7-BBA526043E22}" dt="2024-11-04T16:37:41.268" v="335" actId="208"/>
          <ac:cxnSpMkLst>
            <pc:docMk/>
            <pc:sldMk cId="163590048" sldId="258"/>
            <ac:cxnSpMk id="23" creationId="{ED64C0C3-76B8-4697-8E40-B70B31FD6AB1}"/>
          </ac:cxnSpMkLst>
        </pc:cxnChg>
      </pc:sldChg>
      <pc:sldChg chg="addSp delSp modSp new mod ord">
        <pc:chgData name="ethan binza" userId="118e127a373ad9e0" providerId="LiveId" clId="{ED8ADE83-E03C-48E9-8AB7-BBA526043E22}" dt="2024-11-04T16:50:06.924" v="423" actId="1076"/>
        <pc:sldMkLst>
          <pc:docMk/>
          <pc:sldMk cId="1033141807" sldId="259"/>
        </pc:sldMkLst>
        <pc:spChg chg="del">
          <ac:chgData name="ethan binza" userId="118e127a373ad9e0" providerId="LiveId" clId="{ED8ADE83-E03C-48E9-8AB7-BBA526043E22}" dt="2024-11-04T16:40:50.030" v="355" actId="478"/>
          <ac:spMkLst>
            <pc:docMk/>
            <pc:sldMk cId="1033141807" sldId="259"/>
            <ac:spMk id="2" creationId="{1A7E39F2-4246-ED80-14A7-03B4E98D992D}"/>
          </ac:spMkLst>
        </pc:spChg>
        <pc:spChg chg="del">
          <ac:chgData name="ethan binza" userId="118e127a373ad9e0" providerId="LiveId" clId="{ED8ADE83-E03C-48E9-8AB7-BBA526043E22}" dt="2024-11-04T16:40:48.042" v="354" actId="478"/>
          <ac:spMkLst>
            <pc:docMk/>
            <pc:sldMk cId="1033141807" sldId="259"/>
            <ac:spMk id="3" creationId="{5EA3BA27-FCB3-B69A-61DA-F63861CF2AE3}"/>
          </ac:spMkLst>
        </pc:spChg>
        <pc:spChg chg="add mod">
          <ac:chgData name="ethan binza" userId="118e127a373ad9e0" providerId="LiveId" clId="{ED8ADE83-E03C-48E9-8AB7-BBA526043E22}" dt="2024-11-04T16:41:07.539" v="360"/>
          <ac:spMkLst>
            <pc:docMk/>
            <pc:sldMk cId="1033141807" sldId="259"/>
            <ac:spMk id="5" creationId="{2D536BD0-84B9-197C-5F1F-8E465F195A2D}"/>
          </ac:spMkLst>
        </pc:spChg>
        <pc:spChg chg="add mod">
          <ac:chgData name="ethan binza" userId="118e127a373ad9e0" providerId="LiveId" clId="{ED8ADE83-E03C-48E9-8AB7-BBA526043E22}" dt="2024-11-04T16:41:18.478" v="362"/>
          <ac:spMkLst>
            <pc:docMk/>
            <pc:sldMk cId="1033141807" sldId="259"/>
            <ac:spMk id="6" creationId="{84DDDD6B-F336-F898-F80C-F5A8EBC0F0FF}"/>
          </ac:spMkLst>
        </pc:spChg>
        <pc:spChg chg="add mod">
          <ac:chgData name="ethan binza" userId="118e127a373ad9e0" providerId="LiveId" clId="{ED8ADE83-E03C-48E9-8AB7-BBA526043E22}" dt="2024-11-04T16:41:48.258" v="365" actId="207"/>
          <ac:spMkLst>
            <pc:docMk/>
            <pc:sldMk cId="1033141807" sldId="259"/>
            <ac:spMk id="7" creationId="{5A2B62E0-29CA-62C0-07A9-8613078B75A8}"/>
          </ac:spMkLst>
        </pc:spChg>
        <pc:spChg chg="add mod">
          <ac:chgData name="ethan binza" userId="118e127a373ad9e0" providerId="LiveId" clId="{ED8ADE83-E03C-48E9-8AB7-BBA526043E22}" dt="2024-11-04T16:48:35.780" v="413" actId="207"/>
          <ac:spMkLst>
            <pc:docMk/>
            <pc:sldMk cId="1033141807" sldId="259"/>
            <ac:spMk id="13" creationId="{8BA31168-154E-248E-7F7D-5562BBD60332}"/>
          </ac:spMkLst>
        </pc:spChg>
        <pc:spChg chg="add mod">
          <ac:chgData name="ethan binza" userId="118e127a373ad9e0" providerId="LiveId" clId="{ED8ADE83-E03C-48E9-8AB7-BBA526043E22}" dt="2024-11-04T16:48:31.619" v="412" actId="207"/>
          <ac:spMkLst>
            <pc:docMk/>
            <pc:sldMk cId="1033141807" sldId="259"/>
            <ac:spMk id="14" creationId="{F8836AFE-3544-408B-1CA2-8AF9C4BA2BE1}"/>
          </ac:spMkLst>
        </pc:spChg>
        <pc:spChg chg="add mod">
          <ac:chgData name="ethan binza" userId="118e127a373ad9e0" providerId="LiveId" clId="{ED8ADE83-E03C-48E9-8AB7-BBA526043E22}" dt="2024-11-04T16:47:47.340" v="381" actId="207"/>
          <ac:spMkLst>
            <pc:docMk/>
            <pc:sldMk cId="1033141807" sldId="259"/>
            <ac:spMk id="15" creationId="{2E639952-7223-35BA-6312-F448BA009619}"/>
          </ac:spMkLst>
        </pc:spChg>
        <pc:spChg chg="add mod">
          <ac:chgData name="ethan binza" userId="118e127a373ad9e0" providerId="LiveId" clId="{ED8ADE83-E03C-48E9-8AB7-BBA526043E22}" dt="2024-11-04T16:50:06.924" v="423" actId="1076"/>
          <ac:spMkLst>
            <pc:docMk/>
            <pc:sldMk cId="1033141807" sldId="259"/>
            <ac:spMk id="22" creationId="{34C11697-C7FD-6F05-5DB7-2CF5C81F2898}"/>
          </ac:spMkLst>
        </pc:spChg>
        <pc:picChg chg="add mod">
          <ac:chgData name="ethan binza" userId="118e127a373ad9e0" providerId="LiveId" clId="{ED8ADE83-E03C-48E9-8AB7-BBA526043E22}" dt="2024-11-04T16:50:01.275" v="422" actId="1076"/>
          <ac:picMkLst>
            <pc:docMk/>
            <pc:sldMk cId="1033141807" sldId="259"/>
            <ac:picMk id="4" creationId="{0D3F5E78-F0CB-7559-9A75-F6C4C2938131}"/>
          </ac:picMkLst>
        </pc:picChg>
        <pc:cxnChg chg="add mod">
          <ac:chgData name="ethan binza" userId="118e127a373ad9e0" providerId="LiveId" clId="{ED8ADE83-E03C-48E9-8AB7-BBA526043E22}" dt="2024-11-04T16:45:15.338" v="368" actId="13822"/>
          <ac:cxnSpMkLst>
            <pc:docMk/>
            <pc:sldMk cId="1033141807" sldId="259"/>
            <ac:cxnSpMk id="9" creationId="{1E660DFB-24F2-1B0D-60AE-1ADC801FBB49}"/>
          </ac:cxnSpMkLst>
        </pc:cxnChg>
        <pc:cxnChg chg="add mod">
          <ac:chgData name="ethan binza" userId="118e127a373ad9e0" providerId="LiveId" clId="{ED8ADE83-E03C-48E9-8AB7-BBA526043E22}" dt="2024-11-04T16:45:22.843" v="370" actId="13822"/>
          <ac:cxnSpMkLst>
            <pc:docMk/>
            <pc:sldMk cId="1033141807" sldId="259"/>
            <ac:cxnSpMk id="12" creationId="{F50EC2CE-83D9-5C9A-1939-22B8536A80B8}"/>
          </ac:cxnSpMkLst>
        </pc:cxnChg>
        <pc:cxnChg chg="add mod">
          <ac:chgData name="ethan binza" userId="118e127a373ad9e0" providerId="LiveId" clId="{ED8ADE83-E03C-48E9-8AB7-BBA526043E22}" dt="2024-11-04T16:47:55.209" v="383" actId="13822"/>
          <ac:cxnSpMkLst>
            <pc:docMk/>
            <pc:sldMk cId="1033141807" sldId="259"/>
            <ac:cxnSpMk id="17" creationId="{23FCA342-DBA6-35C9-1BB6-C387D236EAA5}"/>
          </ac:cxnSpMkLst>
        </pc:cxnChg>
        <pc:cxnChg chg="add">
          <ac:chgData name="ethan binza" userId="118e127a373ad9e0" providerId="LiveId" clId="{ED8ADE83-E03C-48E9-8AB7-BBA526043E22}" dt="2024-11-04T16:48:00.886" v="384" actId="11529"/>
          <ac:cxnSpMkLst>
            <pc:docMk/>
            <pc:sldMk cId="1033141807" sldId="259"/>
            <ac:cxnSpMk id="19" creationId="{4DB75304-32D3-DE85-966A-FB1A5BE86947}"/>
          </ac:cxnSpMkLst>
        </pc:cxnChg>
        <pc:cxnChg chg="add">
          <ac:chgData name="ethan binza" userId="118e127a373ad9e0" providerId="LiveId" clId="{ED8ADE83-E03C-48E9-8AB7-BBA526043E22}" dt="2024-11-04T16:48:12.364" v="385" actId="11529"/>
          <ac:cxnSpMkLst>
            <pc:docMk/>
            <pc:sldMk cId="1033141807" sldId="259"/>
            <ac:cxnSpMk id="21" creationId="{29DEAA71-4B71-C6D8-C114-1EE3813C0E3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C3DC9-DA30-BEB6-091D-D08C7A326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DCEA8-B1B5-F825-1CEF-90DFEE9D4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E9321-DE34-0561-C8C3-4A617A7D8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36CC-3DDA-47DE-9290-7D050AEA529D}" type="datetimeFigureOut">
              <a:rPr lang="en-GB" smtClean="0"/>
              <a:t>03/11/2024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A390A-6CDB-1328-B94E-C670AEAFE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74754-6A29-5B3E-243C-582983A95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3BBC-4A22-431B-8BDA-0AF0F8B29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61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9B822-E777-1437-CDC5-4402C2606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62EF2-F9E2-6B06-A83C-D383F7AE1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3B255-B058-E4C0-BC2B-E9466A6A5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36CC-3DDA-47DE-9290-7D050AEA529D}" type="datetimeFigureOut">
              <a:rPr lang="en-GB" smtClean="0"/>
              <a:t>03/11/2024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5366D-B1E0-8CAD-CDE5-80D448B6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81A77-32B6-40E4-FE78-8ED0062FC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3BBC-4A22-431B-8BDA-0AF0F8B29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63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B1DE02-30C1-5D6E-1E93-CF032C895F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8B6F1E-265F-DD82-B896-266A1BFBD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B3421-8B41-33B2-B343-82FCD5238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36CC-3DDA-47DE-9290-7D050AEA529D}" type="datetimeFigureOut">
              <a:rPr lang="en-GB" smtClean="0"/>
              <a:t>03/11/2024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EC562-CC7D-4998-4EC6-F6EDF4F18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71641-21F0-931F-C90E-919D67DA4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3BBC-4A22-431B-8BDA-0AF0F8B29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322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7B3BF-4323-C05A-28E2-81D6DCC2C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2DB52-5841-A588-D786-7A75C2BB6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3C52E-7B13-2B3D-7486-4A4479733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36CC-3DDA-47DE-9290-7D050AEA529D}" type="datetimeFigureOut">
              <a:rPr lang="en-GB" smtClean="0"/>
              <a:t>03/11/2024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D01EE-6E72-5A87-0B77-0B9BDB12B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9F465-8DE2-5155-BBE2-69ABC0DA6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3BBC-4A22-431B-8BDA-0AF0F8B29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69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DF8B6-DA57-7A37-C818-717EB0EE7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1E1F9-C545-0E29-11A0-1366E7D2F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EE929-279D-EF91-2AAF-E92AB00B7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36CC-3DDA-47DE-9290-7D050AEA529D}" type="datetimeFigureOut">
              <a:rPr lang="en-GB" smtClean="0"/>
              <a:t>03/11/2024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B1498-1395-0B2C-A911-2665ABDA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C91F7-A06C-B3A8-F854-083DCFA42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3BBC-4A22-431B-8BDA-0AF0F8B29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40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2D862-472E-2A09-99AF-AED96881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0820C-2208-64B4-1289-15554896CE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032BA-5E03-A0CE-C87F-B7A6EB36C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EAC36-7BDB-CB0E-769F-65442243A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36CC-3DDA-47DE-9290-7D050AEA529D}" type="datetimeFigureOut">
              <a:rPr lang="en-GB" smtClean="0"/>
              <a:t>03/11/2024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4B703-ACB9-FCC8-57E8-F5E480FEB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8CCD9-F206-3E80-1F94-87F390C20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3BBC-4A22-431B-8BDA-0AF0F8B29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027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E7503-ECDE-5FB8-303D-08255A0E7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3E778-AB79-AC50-24CB-7051A994A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4D9F00-F7B1-49B7-DB0F-189674884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66060C-26B9-CEE5-A8FD-C20C667F1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E7C55-288A-DBF7-D8D4-A875129F3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CECA2D-63B3-6B20-36E0-63C61DD2D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36CC-3DDA-47DE-9290-7D050AEA529D}" type="datetimeFigureOut">
              <a:rPr lang="en-GB" smtClean="0"/>
              <a:t>03/11/2024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E49147-8E71-048D-D398-50C5F5DEF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08E453-FBDA-4DFE-ED53-0C8D71BD1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3BBC-4A22-431B-8BDA-0AF0F8B29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447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28302-9866-6146-CF60-70DC189E4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839093-BF87-CE87-7BD6-C7D64BFE9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36CC-3DDA-47DE-9290-7D050AEA529D}" type="datetimeFigureOut">
              <a:rPr lang="en-GB" smtClean="0"/>
              <a:t>03/11/2024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1A5A10-CE0E-D112-0894-84643F5AB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51B4F1-2790-F273-E412-FD2895517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3BBC-4A22-431B-8BDA-0AF0F8B29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15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957C57-6249-1DE4-90B0-EC74DF41D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36CC-3DDA-47DE-9290-7D050AEA529D}" type="datetimeFigureOut">
              <a:rPr lang="en-GB" smtClean="0"/>
              <a:t>03/11/2024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44B238-FC6B-D472-0DA8-06A81D6E1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60E5B-4F16-0657-F6D3-8894E68E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3BBC-4A22-431B-8BDA-0AF0F8B29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61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F6010-F4BA-B155-D304-AFF53542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2F8F0-359B-B890-06AA-15D9F955A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4D704-6CB7-6BD2-D655-4E262E64D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2F2F8-7C2C-346A-6D3C-B4F8CB28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36CC-3DDA-47DE-9290-7D050AEA529D}" type="datetimeFigureOut">
              <a:rPr lang="en-GB" smtClean="0"/>
              <a:t>03/11/2024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CCE12B-6A61-C555-C647-14AB21B3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296A5-1573-BADE-B73F-3EFE671EE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3BBC-4A22-431B-8BDA-0AF0F8B29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10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0D7DF-E079-C194-389B-85E838EB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0BC8E1-2E51-5704-8CD5-531BE14FAA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4F1C8-2710-731A-557C-7885B5139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6E124-195C-3220-DBB5-7B4531124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36CC-3DDA-47DE-9290-7D050AEA529D}" type="datetimeFigureOut">
              <a:rPr lang="en-GB" smtClean="0"/>
              <a:t>03/11/2024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2BE88-9926-53FD-FBF8-325BD10AC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DE98C-9C07-E917-5BF2-BE49CAEF8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3BBC-4A22-431B-8BDA-0AF0F8B29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48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5D1AAB-0E24-AAE8-C89E-B7CCA9C66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71F20-0F47-C15A-0CF6-47EAF4A96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0847B-DF78-2E60-5F1D-6D5399B0DB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CE36CC-3DDA-47DE-9290-7D050AEA529D}" type="datetimeFigureOut">
              <a:rPr lang="en-GB" smtClean="0"/>
              <a:t>03/11/2024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38F53-E223-5D53-FD3F-B5E2FFBD9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F6BE2-3C2C-2D01-C2FC-F719EC05B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F73BBC-4A22-431B-8BDA-0AF0F8B29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620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C23D5C-62F1-EFEA-4226-61239BED7855}"/>
              </a:ext>
            </a:extLst>
          </p:cNvPr>
          <p:cNvCxnSpPr>
            <a:cxnSpLocks/>
          </p:cNvCxnSpPr>
          <p:nvPr/>
        </p:nvCxnSpPr>
        <p:spPr>
          <a:xfrm>
            <a:off x="0" y="1127051"/>
            <a:ext cx="122699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971F7F1-EB68-28F5-B170-A9313B3263A1}"/>
              </a:ext>
            </a:extLst>
          </p:cNvPr>
          <p:cNvSpPr/>
          <p:nvPr/>
        </p:nvSpPr>
        <p:spPr>
          <a:xfrm>
            <a:off x="287079" y="212651"/>
            <a:ext cx="1244009" cy="712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722900-80E2-2F58-D35F-DE26F69FB98A}"/>
              </a:ext>
            </a:extLst>
          </p:cNvPr>
          <p:cNvSpPr/>
          <p:nvPr/>
        </p:nvSpPr>
        <p:spPr>
          <a:xfrm>
            <a:off x="287079" y="1329073"/>
            <a:ext cx="11493795" cy="26475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2171548-0B91-0157-9C4B-F6789F8C96AA}"/>
              </a:ext>
            </a:extLst>
          </p:cNvPr>
          <p:cNvCxnSpPr>
            <a:cxnSpLocks/>
          </p:cNvCxnSpPr>
          <p:nvPr/>
        </p:nvCxnSpPr>
        <p:spPr>
          <a:xfrm flipV="1">
            <a:off x="287079" y="1509821"/>
            <a:ext cx="11493795" cy="24667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C1A2B1-0D6B-5D80-5AFE-0ADF74773832}"/>
              </a:ext>
            </a:extLst>
          </p:cNvPr>
          <p:cNvCxnSpPr>
            <a:cxnSpLocks/>
          </p:cNvCxnSpPr>
          <p:nvPr/>
        </p:nvCxnSpPr>
        <p:spPr>
          <a:xfrm>
            <a:off x="287079" y="1329071"/>
            <a:ext cx="11493795" cy="26475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3415D37-D4D1-140A-47E0-2D23D1AC6AC7}"/>
              </a:ext>
            </a:extLst>
          </p:cNvPr>
          <p:cNvCxnSpPr>
            <a:cxnSpLocks/>
          </p:cNvCxnSpPr>
          <p:nvPr/>
        </p:nvCxnSpPr>
        <p:spPr>
          <a:xfrm>
            <a:off x="0" y="628384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C705474-0EB0-7F7C-B4CA-E65111A10CAE}"/>
              </a:ext>
            </a:extLst>
          </p:cNvPr>
          <p:cNvSpPr txBox="1"/>
          <p:nvPr/>
        </p:nvSpPr>
        <p:spPr>
          <a:xfrm>
            <a:off x="79304" y="6358276"/>
            <a:ext cx="829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Footer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63E02AF8-D623-D054-70F2-9F3DBD9D512A}"/>
              </a:ext>
            </a:extLst>
          </p:cNvPr>
          <p:cNvSpPr/>
          <p:nvPr/>
        </p:nvSpPr>
        <p:spPr>
          <a:xfrm>
            <a:off x="11111023" y="2562447"/>
            <a:ext cx="574158" cy="38277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15E755A2-5C18-ED53-68FE-CE060A320E9D}"/>
              </a:ext>
            </a:extLst>
          </p:cNvPr>
          <p:cNvSpPr/>
          <p:nvPr/>
        </p:nvSpPr>
        <p:spPr>
          <a:xfrm rot="10800000">
            <a:off x="411126" y="2562447"/>
            <a:ext cx="574158" cy="38277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299DFEE-B04B-3628-7572-F08D1DE249FC}"/>
              </a:ext>
            </a:extLst>
          </p:cNvPr>
          <p:cNvSpPr/>
          <p:nvPr/>
        </p:nvSpPr>
        <p:spPr>
          <a:xfrm>
            <a:off x="287079" y="4167961"/>
            <a:ext cx="5004392" cy="861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About Us (Link to page)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A1E1B38-DB4E-59A8-7199-B0A2774AE9C9}"/>
              </a:ext>
            </a:extLst>
          </p:cNvPr>
          <p:cNvSpPr/>
          <p:nvPr/>
        </p:nvSpPr>
        <p:spPr>
          <a:xfrm>
            <a:off x="6680790" y="4167963"/>
            <a:ext cx="5004392" cy="861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Courses (Link to page)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7E2BDB-129D-0CC1-C5D6-85AC792F2821}"/>
              </a:ext>
            </a:extLst>
          </p:cNvPr>
          <p:cNvSpPr/>
          <p:nvPr/>
        </p:nvSpPr>
        <p:spPr>
          <a:xfrm>
            <a:off x="2424222" y="212651"/>
            <a:ext cx="9005777" cy="723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Pages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E79CC2D-6BFC-6AA7-0BED-C07214CB97E1}"/>
              </a:ext>
            </a:extLst>
          </p:cNvPr>
          <p:cNvSpPr/>
          <p:nvPr/>
        </p:nvSpPr>
        <p:spPr>
          <a:xfrm>
            <a:off x="287078" y="5188688"/>
            <a:ext cx="11493795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eiusmod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incididunt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labore et dolore magna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Ut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enim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ad minim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veniam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nostrud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exercitation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ullamco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laboris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nisi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aliquip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ea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commodo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consequat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Duis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aute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irure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in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reprehenderit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in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voluptate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velit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esse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cillum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dolore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fugiat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pariatur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Excepteur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sint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occaecat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cupidatat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non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proident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sunt in culpa qui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officia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deserunt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mollit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anim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id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est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laborum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729991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C32CFA1-61B3-3224-B5E4-BC053DFBB455}"/>
              </a:ext>
            </a:extLst>
          </p:cNvPr>
          <p:cNvCxnSpPr>
            <a:cxnSpLocks/>
          </p:cNvCxnSpPr>
          <p:nvPr/>
        </p:nvCxnSpPr>
        <p:spPr>
          <a:xfrm>
            <a:off x="0" y="1127051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4758787-6AFA-65FD-208C-03146AB2B81B}"/>
              </a:ext>
            </a:extLst>
          </p:cNvPr>
          <p:cNvSpPr/>
          <p:nvPr/>
        </p:nvSpPr>
        <p:spPr>
          <a:xfrm>
            <a:off x="287079" y="212651"/>
            <a:ext cx="1244009" cy="712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3BDF53-2992-62F2-7DE7-FB64BC395AE4}"/>
              </a:ext>
            </a:extLst>
          </p:cNvPr>
          <p:cNvSpPr/>
          <p:nvPr/>
        </p:nvSpPr>
        <p:spPr>
          <a:xfrm>
            <a:off x="2424222" y="212651"/>
            <a:ext cx="9005777" cy="723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4CFE42-EBDD-7DD8-A6DA-241D634D84EA}"/>
              </a:ext>
            </a:extLst>
          </p:cNvPr>
          <p:cNvSpPr/>
          <p:nvPr/>
        </p:nvSpPr>
        <p:spPr>
          <a:xfrm>
            <a:off x="6475228" y="1531088"/>
            <a:ext cx="5316279" cy="1897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2BAB83-2532-F87D-D170-54F2B502A348}"/>
              </a:ext>
            </a:extLst>
          </p:cNvPr>
          <p:cNvCxnSpPr>
            <a:cxnSpLocks/>
          </p:cNvCxnSpPr>
          <p:nvPr/>
        </p:nvCxnSpPr>
        <p:spPr>
          <a:xfrm flipV="1">
            <a:off x="6475228" y="1531087"/>
            <a:ext cx="5316279" cy="189791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15507F-1879-A0A0-8DD1-7D7168DC84A6}"/>
              </a:ext>
            </a:extLst>
          </p:cNvPr>
          <p:cNvCxnSpPr>
            <a:cxnSpLocks/>
          </p:cNvCxnSpPr>
          <p:nvPr/>
        </p:nvCxnSpPr>
        <p:spPr>
          <a:xfrm>
            <a:off x="6475228" y="1531087"/>
            <a:ext cx="5316279" cy="189791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B832C25-F404-E745-A64C-D7F283C4C428}"/>
              </a:ext>
            </a:extLst>
          </p:cNvPr>
          <p:cNvSpPr/>
          <p:nvPr/>
        </p:nvSpPr>
        <p:spPr>
          <a:xfrm>
            <a:off x="212651" y="1531089"/>
            <a:ext cx="5670698" cy="18979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eiusmod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incididunt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labore et dolore magna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Ut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enim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ad minim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veniam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nostrud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exercitation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ullamco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laboris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nisi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aliquip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ea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commodo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consequat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Duis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aute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irure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in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reprehenderit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in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voluptate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velit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esse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cillum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dolore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fugiat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pariatur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Excepteur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sint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occaecat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cupidatat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non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proident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sunt in culpa qui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officia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deserunt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mollit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anim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id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est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laborum</a:t>
            </a:r>
            <a:endParaRPr lang="en-GB" sz="14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99DC5CC-68BF-6FE0-5FE0-A2DBCB0402A8}"/>
              </a:ext>
            </a:extLst>
          </p:cNvPr>
          <p:cNvCxnSpPr>
            <a:cxnSpLocks/>
          </p:cNvCxnSpPr>
          <p:nvPr/>
        </p:nvCxnSpPr>
        <p:spPr>
          <a:xfrm>
            <a:off x="0" y="617751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DE61F96-1506-4554-1E03-7F6DF1886D8B}"/>
              </a:ext>
            </a:extLst>
          </p:cNvPr>
          <p:cNvSpPr txBox="1"/>
          <p:nvPr/>
        </p:nvSpPr>
        <p:spPr>
          <a:xfrm>
            <a:off x="79304" y="6331849"/>
            <a:ext cx="829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Footer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71D231-106B-C6E4-D91B-4E068FE71B52}"/>
              </a:ext>
            </a:extLst>
          </p:cNvPr>
          <p:cNvSpPr/>
          <p:nvPr/>
        </p:nvSpPr>
        <p:spPr>
          <a:xfrm>
            <a:off x="212652" y="3678865"/>
            <a:ext cx="5670698" cy="2052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eiusmod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incididunt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labore et dolore magna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Ut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enim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ad minim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veniam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nostrud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exercitation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ullamco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laboris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nisi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aliquip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ea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commodo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consequat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Duis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aute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irure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in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reprehenderit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in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voluptate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velit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esse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cillum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dolore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fugiat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pariatur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Excepteur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sint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occaecat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cupidatat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non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proident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sunt in culpa qui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officia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deserunt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mollit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anim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id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est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laborum</a:t>
            </a:r>
            <a:endParaRPr lang="en-GB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4036C9-9091-ABDA-994B-1D0C6823BD2A}"/>
              </a:ext>
            </a:extLst>
          </p:cNvPr>
          <p:cNvSpPr/>
          <p:nvPr/>
        </p:nvSpPr>
        <p:spPr>
          <a:xfrm>
            <a:off x="6475228" y="3755942"/>
            <a:ext cx="5316279" cy="1897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AFA335-A98C-E66B-8802-2D783BAF17D0}"/>
              </a:ext>
            </a:extLst>
          </p:cNvPr>
          <p:cNvCxnSpPr>
            <a:cxnSpLocks/>
          </p:cNvCxnSpPr>
          <p:nvPr/>
        </p:nvCxnSpPr>
        <p:spPr>
          <a:xfrm flipV="1">
            <a:off x="6475227" y="3755921"/>
            <a:ext cx="5316279" cy="189791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4DB89C-F230-99E9-7118-7F741778B2C4}"/>
              </a:ext>
            </a:extLst>
          </p:cNvPr>
          <p:cNvCxnSpPr>
            <a:cxnSpLocks/>
          </p:cNvCxnSpPr>
          <p:nvPr/>
        </p:nvCxnSpPr>
        <p:spPr>
          <a:xfrm>
            <a:off x="6475227" y="3755900"/>
            <a:ext cx="5316279" cy="189791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412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75BE65-3B42-D5B5-6170-027F0D69A1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806"/>
          <a:stretch/>
        </p:blipFill>
        <p:spPr>
          <a:xfrm>
            <a:off x="3753294" y="164804"/>
            <a:ext cx="3838353" cy="652839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75D413B-77E2-A855-537F-9B1AFFAAC776}"/>
              </a:ext>
            </a:extLst>
          </p:cNvPr>
          <p:cNvSpPr/>
          <p:nvPr/>
        </p:nvSpPr>
        <p:spPr>
          <a:xfrm>
            <a:off x="4667693" y="1360967"/>
            <a:ext cx="786809" cy="542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8E705D-A471-008B-B993-AFDE48F51FA5}"/>
              </a:ext>
            </a:extLst>
          </p:cNvPr>
          <p:cNvSpPr/>
          <p:nvPr/>
        </p:nvSpPr>
        <p:spPr>
          <a:xfrm>
            <a:off x="4561367" y="2264736"/>
            <a:ext cx="2445488" cy="12652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09A4CB-DE9E-A7C6-BB7E-761668FFECB2}"/>
              </a:ext>
            </a:extLst>
          </p:cNvPr>
          <p:cNvCxnSpPr>
            <a:cxnSpLocks/>
          </p:cNvCxnSpPr>
          <p:nvPr/>
        </p:nvCxnSpPr>
        <p:spPr>
          <a:xfrm flipV="1">
            <a:off x="4561367" y="2264736"/>
            <a:ext cx="2445488" cy="12652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FF38B0-A1ED-D137-71BE-D2262ED05494}"/>
              </a:ext>
            </a:extLst>
          </p:cNvPr>
          <p:cNvCxnSpPr/>
          <p:nvPr/>
        </p:nvCxnSpPr>
        <p:spPr>
          <a:xfrm flipH="1" flipV="1">
            <a:off x="4561367" y="2264736"/>
            <a:ext cx="2445488" cy="12652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82D6EDB-BF9A-5926-CEE6-6E7EE0018641}"/>
              </a:ext>
            </a:extLst>
          </p:cNvPr>
          <p:cNvSpPr/>
          <p:nvPr/>
        </p:nvSpPr>
        <p:spPr>
          <a:xfrm>
            <a:off x="6096001" y="1360967"/>
            <a:ext cx="730102" cy="542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tx1"/>
                </a:solidFill>
              </a:rPr>
              <a:t>Menu lines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3357361-6705-5F26-37AF-8C5D826CEFC7}"/>
              </a:ext>
            </a:extLst>
          </p:cNvPr>
          <p:cNvSpPr/>
          <p:nvPr/>
        </p:nvSpPr>
        <p:spPr>
          <a:xfrm>
            <a:off x="6492950" y="2761808"/>
            <a:ext cx="467832" cy="27112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8E34744-DB0C-48C0-B455-B426C9137E4D}"/>
              </a:ext>
            </a:extLst>
          </p:cNvPr>
          <p:cNvSpPr/>
          <p:nvPr/>
        </p:nvSpPr>
        <p:spPr>
          <a:xfrm rot="10800000">
            <a:off x="4593265" y="2761808"/>
            <a:ext cx="467832" cy="27112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78D0BA-6C65-5F76-4BBB-BAA96AF6A97F}"/>
              </a:ext>
            </a:extLst>
          </p:cNvPr>
          <p:cNvSpPr/>
          <p:nvPr/>
        </p:nvSpPr>
        <p:spPr>
          <a:xfrm>
            <a:off x="4593265" y="3721395"/>
            <a:ext cx="1073888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About us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8B6B95-F643-532F-9D34-837BF7BBF802}"/>
              </a:ext>
            </a:extLst>
          </p:cNvPr>
          <p:cNvSpPr/>
          <p:nvPr/>
        </p:nvSpPr>
        <p:spPr>
          <a:xfrm>
            <a:off x="5956006" y="3740002"/>
            <a:ext cx="1073888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Courses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BD4F2AE-B72E-763C-F46F-EEBFA4EE69DE}"/>
              </a:ext>
            </a:extLst>
          </p:cNvPr>
          <p:cNvSpPr/>
          <p:nvPr/>
        </p:nvSpPr>
        <p:spPr>
          <a:xfrm>
            <a:off x="4593265" y="4715542"/>
            <a:ext cx="2413590" cy="762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lorem ipsum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D64C0C3-76B8-4697-8E40-B70B31FD6AB1}"/>
              </a:ext>
            </a:extLst>
          </p:cNvPr>
          <p:cNvCxnSpPr/>
          <p:nvPr/>
        </p:nvCxnSpPr>
        <p:spPr>
          <a:xfrm>
            <a:off x="4561367" y="5592726"/>
            <a:ext cx="25518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65513A7-E6F6-C42E-378A-4FEC1A0D2476}"/>
              </a:ext>
            </a:extLst>
          </p:cNvPr>
          <p:cNvSpPr txBox="1"/>
          <p:nvPr/>
        </p:nvSpPr>
        <p:spPr>
          <a:xfrm>
            <a:off x="4624460" y="5636661"/>
            <a:ext cx="776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63590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3F5E78-F0CB-7559-9A75-F6C4C29381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806"/>
          <a:stretch/>
        </p:blipFill>
        <p:spPr>
          <a:xfrm>
            <a:off x="3806457" y="164804"/>
            <a:ext cx="3838353" cy="652839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D536BD0-84B9-197C-5F1F-8E465F195A2D}"/>
              </a:ext>
            </a:extLst>
          </p:cNvPr>
          <p:cNvSpPr/>
          <p:nvPr/>
        </p:nvSpPr>
        <p:spPr>
          <a:xfrm>
            <a:off x="4667693" y="1360967"/>
            <a:ext cx="786809" cy="542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DDDD6B-F336-F898-F80C-F5A8EBC0F0FF}"/>
              </a:ext>
            </a:extLst>
          </p:cNvPr>
          <p:cNvSpPr/>
          <p:nvPr/>
        </p:nvSpPr>
        <p:spPr>
          <a:xfrm>
            <a:off x="6096001" y="1360967"/>
            <a:ext cx="730102" cy="542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tx1"/>
                </a:solidFill>
              </a:rPr>
              <a:t>Menu lines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2B62E0-29CA-62C0-07A9-8613078B75A8}"/>
              </a:ext>
            </a:extLst>
          </p:cNvPr>
          <p:cNvSpPr/>
          <p:nvPr/>
        </p:nvSpPr>
        <p:spPr>
          <a:xfrm>
            <a:off x="4667692" y="2307265"/>
            <a:ext cx="2381693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660DFB-24F2-1B0D-60AE-1ADC801FBB49}"/>
              </a:ext>
            </a:extLst>
          </p:cNvPr>
          <p:cNvCxnSpPr>
            <a:cxnSpLocks/>
          </p:cNvCxnSpPr>
          <p:nvPr/>
        </p:nvCxnSpPr>
        <p:spPr>
          <a:xfrm flipV="1">
            <a:off x="4667693" y="2307265"/>
            <a:ext cx="2381692" cy="8825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0EC2CE-83D9-5C9A-1939-22B8536A80B8}"/>
              </a:ext>
            </a:extLst>
          </p:cNvPr>
          <p:cNvCxnSpPr/>
          <p:nvPr/>
        </p:nvCxnSpPr>
        <p:spPr>
          <a:xfrm>
            <a:off x="4667692" y="2307265"/>
            <a:ext cx="2381693" cy="914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BA31168-154E-248E-7F7D-5562BBD60332}"/>
              </a:ext>
            </a:extLst>
          </p:cNvPr>
          <p:cNvSpPr/>
          <p:nvPr/>
        </p:nvSpPr>
        <p:spPr>
          <a:xfrm>
            <a:off x="4667693" y="3349256"/>
            <a:ext cx="2381692" cy="6964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Lorem ipsum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836AFE-3544-408B-1CA2-8AF9C4BA2BE1}"/>
              </a:ext>
            </a:extLst>
          </p:cNvPr>
          <p:cNvSpPr/>
          <p:nvPr/>
        </p:nvSpPr>
        <p:spPr>
          <a:xfrm>
            <a:off x="4667690" y="4166192"/>
            <a:ext cx="2381693" cy="6964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Lorem ipsum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639952-7223-35BA-6312-F448BA009619}"/>
              </a:ext>
            </a:extLst>
          </p:cNvPr>
          <p:cNvSpPr/>
          <p:nvPr/>
        </p:nvSpPr>
        <p:spPr>
          <a:xfrm>
            <a:off x="4667690" y="4997302"/>
            <a:ext cx="2381693" cy="606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3FCA342-DBA6-35C9-1BB6-C387D236EAA5}"/>
              </a:ext>
            </a:extLst>
          </p:cNvPr>
          <p:cNvCxnSpPr/>
          <p:nvPr/>
        </p:nvCxnSpPr>
        <p:spPr>
          <a:xfrm flipV="1">
            <a:off x="4667690" y="5022114"/>
            <a:ext cx="2381693" cy="5812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DB75304-32D3-DE85-966A-FB1A5BE86947}"/>
              </a:ext>
            </a:extLst>
          </p:cNvPr>
          <p:cNvCxnSpPr/>
          <p:nvPr/>
        </p:nvCxnSpPr>
        <p:spPr>
          <a:xfrm>
            <a:off x="4667690" y="5022114"/>
            <a:ext cx="2381693" cy="5812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9DEAA71-4B71-C6D8-C114-1EE3813C0E33}"/>
              </a:ext>
            </a:extLst>
          </p:cNvPr>
          <p:cNvCxnSpPr/>
          <p:nvPr/>
        </p:nvCxnSpPr>
        <p:spPr>
          <a:xfrm>
            <a:off x="4582633" y="5699051"/>
            <a:ext cx="25518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4C11697-C7FD-6F05-5DB7-2CF5C81F2898}"/>
              </a:ext>
            </a:extLst>
          </p:cNvPr>
          <p:cNvSpPr txBox="1"/>
          <p:nvPr/>
        </p:nvSpPr>
        <p:spPr>
          <a:xfrm>
            <a:off x="4624723" y="5719950"/>
            <a:ext cx="829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033141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</TotalTime>
  <Words>264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Pearl Binza (BRI)</dc:creator>
  <cp:lastModifiedBy>ethan binza</cp:lastModifiedBy>
  <cp:revision>1</cp:revision>
  <dcterms:created xsi:type="dcterms:W3CDTF">2024-11-03T17:52:41Z</dcterms:created>
  <dcterms:modified xsi:type="dcterms:W3CDTF">2024-11-04T16:50:12Z</dcterms:modified>
</cp:coreProperties>
</file>