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52" autoAdjust="0"/>
  </p:normalViewPr>
  <p:slideViewPr>
    <p:cSldViewPr snapToGrid="0" snapToObjects="1">
      <p:cViewPr>
        <p:scale>
          <a:sx n="143" d="100"/>
          <a:sy n="143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3FF-D58E-6F41-8F95-33609B75DE62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BE1F-72C5-7643-B126-FA0426FC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319" y="4786935"/>
            <a:ext cx="4283597" cy="118501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99" y="891943"/>
            <a:ext cx="3905692" cy="320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9" y="864075"/>
            <a:ext cx="4283597" cy="1973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6" y="2850664"/>
            <a:ext cx="4278581" cy="60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19" y="4110870"/>
            <a:ext cx="3810000" cy="62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425" y="3531689"/>
            <a:ext cx="4431862" cy="11280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99" y="4761949"/>
            <a:ext cx="4321911" cy="586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1396" y="136311"/>
            <a:ext cx="2557369" cy="662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66" y="0"/>
            <a:ext cx="3234264" cy="8007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301526" y="5432078"/>
            <a:ext cx="4327078" cy="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2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Roscioli</dc:creator>
  <cp:lastModifiedBy>Tudor</cp:lastModifiedBy>
  <cp:revision>4</cp:revision>
  <dcterms:created xsi:type="dcterms:W3CDTF">2015-01-20T00:09:50Z</dcterms:created>
  <dcterms:modified xsi:type="dcterms:W3CDTF">2015-01-22T03:01:12Z</dcterms:modified>
</cp:coreProperties>
</file>