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95" r:id="rId5"/>
    <p:sldId id="269" r:id="rId6"/>
    <p:sldId id="281" r:id="rId7"/>
    <p:sldId id="280" r:id="rId8"/>
    <p:sldId id="283" r:id="rId9"/>
    <p:sldId id="285" r:id="rId10"/>
    <p:sldId id="284" r:id="rId11"/>
    <p:sldId id="286" r:id="rId12"/>
    <p:sldId id="287" r:id="rId13"/>
    <p:sldId id="290" r:id="rId14"/>
    <p:sldId id="293" r:id="rId15"/>
    <p:sldId id="294" r:id="rId16"/>
    <p:sldId id="288" r:id="rId17"/>
    <p:sldId id="296" r:id="rId18"/>
    <p:sldId id="297" r:id="rId19"/>
    <p:sldId id="298" r:id="rId20"/>
    <p:sldId id="30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C9453-B291-430C-BFC5-2A676B7D8B6F}" v="40" dt="2024-04-15T20:30:2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69" autoAdjust="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Wilhoit" userId="88fd9562-5970-40d5-aed3-b16e27e0780f" providerId="ADAL" clId="{589C9453-B291-430C-BFC5-2A676B7D8B6F}"/>
    <pc:docChg chg="undo redo custSel addSld delSld modSld sldOrd">
      <pc:chgData name="Kayla Wilhoit" userId="88fd9562-5970-40d5-aed3-b16e27e0780f" providerId="ADAL" clId="{589C9453-B291-430C-BFC5-2A676B7D8B6F}" dt="2024-04-15T21:01:06.527" v="4767" actId="113"/>
      <pc:docMkLst>
        <pc:docMk/>
      </pc:docMkLst>
      <pc:sldChg chg="modSp new mod">
        <pc:chgData name="Kayla Wilhoit" userId="88fd9562-5970-40d5-aed3-b16e27e0780f" providerId="ADAL" clId="{589C9453-B291-430C-BFC5-2A676B7D8B6F}" dt="2024-04-15T15:24:44.266" v="1041" actId="20577"/>
        <pc:sldMkLst>
          <pc:docMk/>
          <pc:sldMk cId="605879186" sldId="256"/>
        </pc:sldMkLst>
        <pc:spChg chg="mod">
          <ac:chgData name="Kayla Wilhoit" userId="88fd9562-5970-40d5-aed3-b16e27e0780f" providerId="ADAL" clId="{589C9453-B291-430C-BFC5-2A676B7D8B6F}" dt="2024-04-15T15:24:44.266" v="1041" actId="20577"/>
          <ac:spMkLst>
            <pc:docMk/>
            <pc:sldMk cId="605879186" sldId="256"/>
            <ac:spMk id="2" creationId="{7ED33CD6-BFAB-D3EF-8CCD-1CBF2B1D0AA8}"/>
          </ac:spMkLst>
        </pc:spChg>
        <pc:spChg chg="mod">
          <ac:chgData name="Kayla Wilhoit" userId="88fd9562-5970-40d5-aed3-b16e27e0780f" providerId="ADAL" clId="{589C9453-B291-430C-BFC5-2A676B7D8B6F}" dt="2024-04-15T15:08:54.772" v="84" actId="20577"/>
          <ac:spMkLst>
            <pc:docMk/>
            <pc:sldMk cId="605879186" sldId="256"/>
            <ac:spMk id="3" creationId="{5B2F112A-2C67-D58C-8ED5-C4D3BF89BF66}"/>
          </ac:spMkLst>
        </pc:spChg>
      </pc:sldChg>
      <pc:sldChg chg="new del">
        <pc:chgData name="Kayla Wilhoit" userId="88fd9562-5970-40d5-aed3-b16e27e0780f" providerId="ADAL" clId="{589C9453-B291-430C-BFC5-2A676B7D8B6F}" dt="2024-04-15T15:10:53.166" v="88" actId="47"/>
        <pc:sldMkLst>
          <pc:docMk/>
          <pc:sldMk cId="539506157" sldId="257"/>
        </pc:sldMkLst>
      </pc:sldChg>
      <pc:sldChg chg="delSp modSp add mod modNotesTx">
        <pc:chgData name="Kayla Wilhoit" userId="88fd9562-5970-40d5-aed3-b16e27e0780f" providerId="ADAL" clId="{589C9453-B291-430C-BFC5-2A676B7D8B6F}" dt="2024-04-15T19:16:12.685" v="3323" actId="20577"/>
        <pc:sldMkLst>
          <pc:docMk/>
          <pc:sldMk cId="1964987850" sldId="269"/>
        </pc:sldMkLst>
        <pc:spChg chg="mod">
          <ac:chgData name="Kayla Wilhoit" userId="88fd9562-5970-40d5-aed3-b16e27e0780f" providerId="ADAL" clId="{589C9453-B291-430C-BFC5-2A676B7D8B6F}" dt="2024-04-15T19:16:12.685" v="3323" actId="20577"/>
          <ac:spMkLst>
            <pc:docMk/>
            <pc:sldMk cId="1964987850" sldId="269"/>
            <ac:spMk id="6" creationId="{73D5B0E0-AF18-998A-498D-9D1DEAED274B}"/>
          </ac:spMkLst>
        </pc:spChg>
        <pc:spChg chg="mod">
          <ac:chgData name="Kayla Wilhoit" userId="88fd9562-5970-40d5-aed3-b16e27e0780f" providerId="ADAL" clId="{589C9453-B291-430C-BFC5-2A676B7D8B6F}" dt="2024-04-15T15:13:50.136" v="249" actId="113"/>
          <ac:spMkLst>
            <pc:docMk/>
            <pc:sldMk cId="1964987850" sldId="269"/>
            <ac:spMk id="11" creationId="{A9F14386-BA6E-7AB5-5410-BBA3979F7A62}"/>
          </ac:spMkLst>
        </pc:spChg>
        <pc:spChg chg="mod">
          <ac:chgData name="Kayla Wilhoit" userId="88fd9562-5970-40d5-aed3-b16e27e0780f" providerId="ADAL" clId="{589C9453-B291-430C-BFC5-2A676B7D8B6F}" dt="2024-04-15T15:13:55.950" v="250" actId="113"/>
          <ac:spMkLst>
            <pc:docMk/>
            <pc:sldMk cId="1964987850" sldId="269"/>
            <ac:spMk id="12" creationId="{60F7D2F6-C848-DFB8-1A0C-0E3A0ABFD7D8}"/>
          </ac:spMkLst>
        </pc:spChg>
        <pc:spChg chg="del">
          <ac:chgData name="Kayla Wilhoit" userId="88fd9562-5970-40d5-aed3-b16e27e0780f" providerId="ADAL" clId="{589C9453-B291-430C-BFC5-2A676B7D8B6F}" dt="2024-04-15T15:09:29.552" v="87" actId="478"/>
          <ac:spMkLst>
            <pc:docMk/>
            <pc:sldMk cId="1964987850" sldId="269"/>
            <ac:spMk id="14" creationId="{8B02AA1C-D4A5-9CDA-26C2-394F62136AAD}"/>
          </ac:spMkLst>
        </pc:spChg>
      </pc:sldChg>
      <pc:sldChg chg="modSp new del mod">
        <pc:chgData name="Kayla Wilhoit" userId="88fd9562-5970-40d5-aed3-b16e27e0780f" providerId="ADAL" clId="{589C9453-B291-430C-BFC5-2A676B7D8B6F}" dt="2024-04-15T15:11:15.633" v="120" actId="47"/>
        <pc:sldMkLst>
          <pc:docMk/>
          <pc:sldMk cId="1262463025" sldId="270"/>
        </pc:sldMkLst>
        <pc:spChg chg="mod">
          <ac:chgData name="Kayla Wilhoit" userId="88fd9562-5970-40d5-aed3-b16e27e0780f" providerId="ADAL" clId="{589C9453-B291-430C-BFC5-2A676B7D8B6F}" dt="2024-04-15T15:11:04.906" v="116" actId="20577"/>
          <ac:spMkLst>
            <pc:docMk/>
            <pc:sldMk cId="1262463025" sldId="270"/>
            <ac:spMk id="2" creationId="{AA4606FC-FBBF-D948-E72E-45C702718918}"/>
          </ac:spMkLst>
        </pc:spChg>
      </pc:sldChg>
      <pc:sldChg chg="addSp delSp modSp add mod ord setBg">
        <pc:chgData name="Kayla Wilhoit" userId="88fd9562-5970-40d5-aed3-b16e27e0780f" providerId="ADAL" clId="{589C9453-B291-430C-BFC5-2A676B7D8B6F}" dt="2024-04-15T19:31:04.029" v="4208" actId="14100"/>
        <pc:sldMkLst>
          <pc:docMk/>
          <pc:sldMk cId="1445107310" sldId="270"/>
        </pc:sldMkLst>
        <pc:spChg chg="mod">
          <ac:chgData name="Kayla Wilhoit" userId="88fd9562-5970-40d5-aed3-b16e27e0780f" providerId="ADAL" clId="{589C9453-B291-430C-BFC5-2A676B7D8B6F}" dt="2024-04-15T15:12:42.777" v="207" actId="26606"/>
          <ac:spMkLst>
            <pc:docMk/>
            <pc:sldMk cId="1445107310" sldId="270"/>
            <ac:spMk id="6" creationId="{73D5B0E0-AF18-998A-498D-9D1DEAED274B}"/>
          </ac:spMkLst>
        </pc:spChg>
        <pc:spChg chg="mod">
          <ac:chgData name="Kayla Wilhoit" userId="88fd9562-5970-40d5-aed3-b16e27e0780f" providerId="ADAL" clId="{589C9453-B291-430C-BFC5-2A676B7D8B6F}" dt="2024-04-15T19:31:04.029" v="4208" actId="14100"/>
          <ac:spMkLst>
            <pc:docMk/>
            <pc:sldMk cId="1445107310" sldId="270"/>
            <ac:spMk id="7" creationId="{90562CB3-1028-5BA2-4067-EB6FC7A77095}"/>
          </ac:spMkLst>
        </pc:spChg>
        <pc:spChg chg="add">
          <ac:chgData name="Kayla Wilhoit" userId="88fd9562-5970-40d5-aed3-b16e27e0780f" providerId="ADAL" clId="{589C9453-B291-430C-BFC5-2A676B7D8B6F}" dt="2024-04-15T15:12:42.777" v="207" actId="26606"/>
          <ac:spMkLst>
            <pc:docMk/>
            <pc:sldMk cId="1445107310" sldId="270"/>
            <ac:spMk id="12" creationId="{04812C46-200A-4DEB-A05E-3ED6C68C2387}"/>
          </ac:spMkLst>
        </pc:spChg>
        <pc:spChg chg="add">
          <ac:chgData name="Kayla Wilhoit" userId="88fd9562-5970-40d5-aed3-b16e27e0780f" providerId="ADAL" clId="{589C9453-B291-430C-BFC5-2A676B7D8B6F}" dt="2024-04-15T15:12:42.777" v="207" actId="26606"/>
          <ac:spMkLst>
            <pc:docMk/>
            <pc:sldMk cId="1445107310" sldId="270"/>
            <ac:spMk id="14" creationId="{D1EA859B-E555-4109-94F3-6700E046E008}"/>
          </ac:spMkLst>
        </pc:spChg>
        <pc:picChg chg="add mod ord">
          <ac:chgData name="Kayla Wilhoit" userId="88fd9562-5970-40d5-aed3-b16e27e0780f" providerId="ADAL" clId="{589C9453-B291-430C-BFC5-2A676B7D8B6F}" dt="2024-04-15T19:30:56.193" v="4206" actId="1076"/>
          <ac:picMkLst>
            <pc:docMk/>
            <pc:sldMk cId="1445107310" sldId="270"/>
            <ac:picMk id="2" creationId="{ABA49692-B776-3715-195C-6C82267FE37B}"/>
          </ac:picMkLst>
        </pc:picChg>
        <pc:picChg chg="del">
          <ac:chgData name="Kayla Wilhoit" userId="88fd9562-5970-40d5-aed3-b16e27e0780f" providerId="ADAL" clId="{589C9453-B291-430C-BFC5-2A676B7D8B6F}" dt="2024-04-15T15:12:26.779" v="204" actId="478"/>
          <ac:picMkLst>
            <pc:docMk/>
            <pc:sldMk cId="1445107310" sldId="270"/>
            <ac:picMk id="3" creationId="{8048972C-9527-7584-AE5F-90EE2A6BF079}"/>
          </ac:picMkLst>
        </pc:picChg>
      </pc:sldChg>
      <pc:sldChg chg="addSp delSp modSp add mod">
        <pc:chgData name="Kayla Wilhoit" userId="88fd9562-5970-40d5-aed3-b16e27e0780f" providerId="ADAL" clId="{589C9453-B291-430C-BFC5-2A676B7D8B6F}" dt="2024-04-15T19:00:20.456" v="2153" actId="478"/>
        <pc:sldMkLst>
          <pc:docMk/>
          <pc:sldMk cId="200899703" sldId="271"/>
        </pc:sldMkLst>
        <pc:spChg chg="add del mod">
          <ac:chgData name="Kayla Wilhoit" userId="88fd9562-5970-40d5-aed3-b16e27e0780f" providerId="ADAL" clId="{589C9453-B291-430C-BFC5-2A676B7D8B6F}" dt="2024-04-15T15:13:31.382" v="247" actId="478"/>
          <ac:spMkLst>
            <pc:docMk/>
            <pc:sldMk cId="200899703" sldId="271"/>
            <ac:spMk id="4" creationId="{2A33A511-497B-2287-A4F2-8FA7CF797C18}"/>
          </ac:spMkLst>
        </pc:spChg>
        <pc:spChg chg="mod">
          <ac:chgData name="Kayla Wilhoit" userId="88fd9562-5970-40d5-aed3-b16e27e0780f" providerId="ADAL" clId="{589C9453-B291-430C-BFC5-2A676B7D8B6F}" dt="2024-04-15T15:13:23.776" v="245" actId="20577"/>
          <ac:spMkLst>
            <pc:docMk/>
            <pc:sldMk cId="200899703" sldId="271"/>
            <ac:spMk id="6" creationId="{73D5B0E0-AF18-998A-498D-9D1DEAED274B}"/>
          </ac:spMkLst>
        </pc:spChg>
        <pc:spChg chg="del">
          <ac:chgData name="Kayla Wilhoit" userId="88fd9562-5970-40d5-aed3-b16e27e0780f" providerId="ADAL" clId="{589C9453-B291-430C-BFC5-2A676B7D8B6F}" dt="2024-04-15T15:13:29.007" v="246" actId="478"/>
          <ac:spMkLst>
            <pc:docMk/>
            <pc:sldMk cId="200899703" sldId="271"/>
            <ac:spMk id="7" creationId="{90562CB3-1028-5BA2-4067-EB6FC7A77095}"/>
          </ac:spMkLst>
        </pc:spChg>
        <pc:spChg chg="add del mod">
          <ac:chgData name="Kayla Wilhoit" userId="88fd9562-5970-40d5-aed3-b16e27e0780f" providerId="ADAL" clId="{589C9453-B291-430C-BFC5-2A676B7D8B6F}" dt="2024-04-15T19:00:20.456" v="2153" actId="478"/>
          <ac:spMkLst>
            <pc:docMk/>
            <pc:sldMk cId="200899703" sldId="271"/>
            <ac:spMk id="9" creationId="{5F510C53-353A-8B67-6CE5-32E9441DC1E5}"/>
          </ac:spMkLst>
        </pc:spChg>
        <pc:spChg chg="add mod">
          <ac:chgData name="Kayla Wilhoit" userId="88fd9562-5970-40d5-aed3-b16e27e0780f" providerId="ADAL" clId="{589C9453-B291-430C-BFC5-2A676B7D8B6F}" dt="2024-04-15T19:00:02.161" v="2149"/>
          <ac:spMkLst>
            <pc:docMk/>
            <pc:sldMk cId="200899703" sldId="271"/>
            <ac:spMk id="10" creationId="{8EAB1A63-87A9-61B9-61B1-FA6C9672E370}"/>
          </ac:spMkLst>
        </pc:spChg>
        <pc:picChg chg="del">
          <ac:chgData name="Kayla Wilhoit" userId="88fd9562-5970-40d5-aed3-b16e27e0780f" providerId="ADAL" clId="{589C9453-B291-430C-BFC5-2A676B7D8B6F}" dt="2024-04-15T15:13:32.188" v="248" actId="478"/>
          <ac:picMkLst>
            <pc:docMk/>
            <pc:sldMk cId="200899703" sldId="271"/>
            <ac:picMk id="3" creationId="{8048972C-9527-7584-AE5F-90EE2A6BF079}"/>
          </ac:picMkLst>
        </pc:picChg>
        <pc:picChg chg="add mod">
          <ac:chgData name="Kayla Wilhoit" userId="88fd9562-5970-40d5-aed3-b16e27e0780f" providerId="ADAL" clId="{589C9453-B291-430C-BFC5-2A676B7D8B6F}" dt="2024-04-15T18:59:33.016" v="2142" actId="1076"/>
          <ac:picMkLst>
            <pc:docMk/>
            <pc:sldMk cId="200899703" sldId="271"/>
            <ac:picMk id="8" creationId="{90D60872-473B-2E53-3D76-F7B5A5275315}"/>
          </ac:picMkLst>
        </pc:picChg>
      </pc:sldChg>
      <pc:sldChg chg="add del ord">
        <pc:chgData name="Kayla Wilhoit" userId="88fd9562-5970-40d5-aed3-b16e27e0780f" providerId="ADAL" clId="{589C9453-B291-430C-BFC5-2A676B7D8B6F}" dt="2024-04-15T15:11:23.082" v="121" actId="47"/>
        <pc:sldMkLst>
          <pc:docMk/>
          <pc:sldMk cId="1995986314" sldId="271"/>
        </pc:sldMkLst>
      </pc:sldChg>
      <pc:sldChg chg="add">
        <pc:chgData name="Kayla Wilhoit" userId="88fd9562-5970-40d5-aed3-b16e27e0780f" providerId="ADAL" clId="{589C9453-B291-430C-BFC5-2A676B7D8B6F}" dt="2024-04-15T15:14:48.385" v="377"/>
        <pc:sldMkLst>
          <pc:docMk/>
          <pc:sldMk cId="1057984468" sldId="280"/>
        </pc:sldMkLst>
      </pc:sldChg>
      <pc:sldChg chg="add">
        <pc:chgData name="Kayla Wilhoit" userId="88fd9562-5970-40d5-aed3-b16e27e0780f" providerId="ADAL" clId="{589C9453-B291-430C-BFC5-2A676B7D8B6F}" dt="2024-04-15T15:14:48.385" v="377"/>
        <pc:sldMkLst>
          <pc:docMk/>
          <pc:sldMk cId="1314304407" sldId="281"/>
        </pc:sldMkLst>
      </pc:sldChg>
      <pc:sldChg chg="addSp delSp modSp new del mod">
        <pc:chgData name="Kayla Wilhoit" userId="88fd9562-5970-40d5-aed3-b16e27e0780f" providerId="ADAL" clId="{589C9453-B291-430C-BFC5-2A676B7D8B6F}" dt="2024-04-15T15:20:11.124" v="426" actId="47"/>
        <pc:sldMkLst>
          <pc:docMk/>
          <pc:sldMk cId="290425022" sldId="282"/>
        </pc:sldMkLst>
        <pc:picChg chg="add mod">
          <ac:chgData name="Kayla Wilhoit" userId="88fd9562-5970-40d5-aed3-b16e27e0780f" providerId="ADAL" clId="{589C9453-B291-430C-BFC5-2A676B7D8B6F}" dt="2024-04-15T15:19:35.756" v="415" actId="1076"/>
          <ac:picMkLst>
            <pc:docMk/>
            <pc:sldMk cId="290425022" sldId="282"/>
            <ac:picMk id="3" creationId="{AC1F95CB-27A9-89FB-E62B-32368D5D786E}"/>
          </ac:picMkLst>
        </pc:picChg>
        <pc:picChg chg="add del mod">
          <ac:chgData name="Kayla Wilhoit" userId="88fd9562-5970-40d5-aed3-b16e27e0780f" providerId="ADAL" clId="{589C9453-B291-430C-BFC5-2A676B7D8B6F}" dt="2024-04-15T15:17:01.150" v="388" actId="478"/>
          <ac:picMkLst>
            <pc:docMk/>
            <pc:sldMk cId="290425022" sldId="282"/>
            <ac:picMk id="5" creationId="{F6F5D8F0-B04D-39C5-904B-D2A7876AB69C}"/>
          </ac:picMkLst>
        </pc:picChg>
        <pc:picChg chg="add mod">
          <ac:chgData name="Kayla Wilhoit" userId="88fd9562-5970-40d5-aed3-b16e27e0780f" providerId="ADAL" clId="{589C9453-B291-430C-BFC5-2A676B7D8B6F}" dt="2024-04-15T15:19:14.570" v="410" actId="1076"/>
          <ac:picMkLst>
            <pc:docMk/>
            <pc:sldMk cId="290425022" sldId="282"/>
            <ac:picMk id="7" creationId="{F1A1F84F-D9B3-D046-55B0-67214B1BADE7}"/>
          </ac:picMkLst>
        </pc:picChg>
        <pc:picChg chg="add del mod">
          <ac:chgData name="Kayla Wilhoit" userId="88fd9562-5970-40d5-aed3-b16e27e0780f" providerId="ADAL" clId="{589C9453-B291-430C-BFC5-2A676B7D8B6F}" dt="2024-04-15T15:17:58.875" v="402" actId="478"/>
          <ac:picMkLst>
            <pc:docMk/>
            <pc:sldMk cId="290425022" sldId="282"/>
            <ac:picMk id="9" creationId="{6538767B-F208-18C4-1A35-C372F8711BA7}"/>
          </ac:picMkLst>
        </pc:picChg>
        <pc:picChg chg="add del mod">
          <ac:chgData name="Kayla Wilhoit" userId="88fd9562-5970-40d5-aed3-b16e27e0780f" providerId="ADAL" clId="{589C9453-B291-430C-BFC5-2A676B7D8B6F}" dt="2024-04-15T15:20:05.784" v="424" actId="21"/>
          <ac:picMkLst>
            <pc:docMk/>
            <pc:sldMk cId="290425022" sldId="282"/>
            <ac:picMk id="11" creationId="{FDF96785-7E23-849A-9F7C-9715ACE9D52F}"/>
          </ac:picMkLst>
        </pc:picChg>
      </pc:sldChg>
      <pc:sldChg chg="addSp delSp modSp new mod">
        <pc:chgData name="Kayla Wilhoit" userId="88fd9562-5970-40d5-aed3-b16e27e0780f" providerId="ADAL" clId="{589C9453-B291-430C-BFC5-2A676B7D8B6F}" dt="2024-04-15T15:19:50.052" v="420" actId="478"/>
        <pc:sldMkLst>
          <pc:docMk/>
          <pc:sldMk cId="2678228349" sldId="283"/>
        </pc:sldMkLst>
        <pc:picChg chg="add mod">
          <ac:chgData name="Kayla Wilhoit" userId="88fd9562-5970-40d5-aed3-b16e27e0780f" providerId="ADAL" clId="{589C9453-B291-430C-BFC5-2A676B7D8B6F}" dt="2024-04-15T15:17:42.517" v="398" actId="1076"/>
          <ac:picMkLst>
            <pc:docMk/>
            <pc:sldMk cId="2678228349" sldId="283"/>
            <ac:picMk id="3" creationId="{071D2CC5-FB25-1728-E12F-131A242D7B85}"/>
          </ac:picMkLst>
        </pc:picChg>
        <pc:picChg chg="add del mod">
          <ac:chgData name="Kayla Wilhoit" userId="88fd9562-5970-40d5-aed3-b16e27e0780f" providerId="ADAL" clId="{589C9453-B291-430C-BFC5-2A676B7D8B6F}" dt="2024-04-15T15:19:50.052" v="420" actId="478"/>
          <ac:picMkLst>
            <pc:docMk/>
            <pc:sldMk cId="2678228349" sldId="283"/>
            <ac:picMk id="5" creationId="{E8EBD3F5-D28B-3B5B-9778-6619A1EA1DD8}"/>
          </ac:picMkLst>
        </pc:picChg>
      </pc:sldChg>
      <pc:sldChg chg="add ord">
        <pc:chgData name="Kayla Wilhoit" userId="88fd9562-5970-40d5-aed3-b16e27e0780f" providerId="ADAL" clId="{589C9453-B291-430C-BFC5-2A676B7D8B6F}" dt="2024-04-15T15:19:57.052" v="422"/>
        <pc:sldMkLst>
          <pc:docMk/>
          <pc:sldMk cId="2651208910" sldId="284"/>
        </pc:sldMkLst>
      </pc:sldChg>
      <pc:sldChg chg="add ord">
        <pc:chgData name="Kayla Wilhoit" userId="88fd9562-5970-40d5-aed3-b16e27e0780f" providerId="ADAL" clId="{589C9453-B291-430C-BFC5-2A676B7D8B6F}" dt="2024-04-15T15:19:48.159" v="419"/>
        <pc:sldMkLst>
          <pc:docMk/>
          <pc:sldMk cId="4029958254" sldId="285"/>
        </pc:sldMkLst>
      </pc:sldChg>
      <pc:sldChg chg="addSp modSp add">
        <pc:chgData name="Kayla Wilhoit" userId="88fd9562-5970-40d5-aed3-b16e27e0780f" providerId="ADAL" clId="{589C9453-B291-430C-BFC5-2A676B7D8B6F}" dt="2024-04-15T15:20:06.839" v="425"/>
        <pc:sldMkLst>
          <pc:docMk/>
          <pc:sldMk cId="2119011758" sldId="286"/>
        </pc:sldMkLst>
        <pc:picChg chg="add mod">
          <ac:chgData name="Kayla Wilhoit" userId="88fd9562-5970-40d5-aed3-b16e27e0780f" providerId="ADAL" clId="{589C9453-B291-430C-BFC5-2A676B7D8B6F}" dt="2024-04-15T15:20:06.839" v="425"/>
          <ac:picMkLst>
            <pc:docMk/>
            <pc:sldMk cId="2119011758" sldId="286"/>
            <ac:picMk id="11" creationId="{FDF96785-7E23-849A-9F7C-9715ACE9D52F}"/>
          </ac:picMkLst>
        </pc:picChg>
      </pc:sldChg>
      <pc:sldChg chg="addSp delSp modSp add mod modNotesTx">
        <pc:chgData name="Kayla Wilhoit" userId="88fd9562-5970-40d5-aed3-b16e27e0780f" providerId="ADAL" clId="{589C9453-B291-430C-BFC5-2A676B7D8B6F}" dt="2024-04-15T19:16:37.418" v="3331" actId="20577"/>
        <pc:sldMkLst>
          <pc:docMk/>
          <pc:sldMk cId="2729472007" sldId="287"/>
        </pc:sldMkLst>
        <pc:spChg chg="add mod">
          <ac:chgData name="Kayla Wilhoit" userId="88fd9562-5970-40d5-aed3-b16e27e0780f" providerId="ADAL" clId="{589C9453-B291-430C-BFC5-2A676B7D8B6F}" dt="2024-04-15T19:16:37.418" v="3331" actId="20577"/>
          <ac:spMkLst>
            <pc:docMk/>
            <pc:sldMk cId="2729472007" sldId="287"/>
            <ac:spMk id="2" creationId="{10C52E2C-0203-34DD-3FDD-796E2260DEA2}"/>
          </ac:spMkLst>
        </pc:spChg>
        <pc:spChg chg="add del">
          <ac:chgData name="Kayla Wilhoit" userId="88fd9562-5970-40d5-aed3-b16e27e0780f" providerId="ADAL" clId="{589C9453-B291-430C-BFC5-2A676B7D8B6F}" dt="2024-04-15T15:28:18.060" v="1185" actId="22"/>
          <ac:spMkLst>
            <pc:docMk/>
            <pc:sldMk cId="2729472007" sldId="287"/>
            <ac:spMk id="4" creationId="{58A2CA21-78D1-F201-9D88-9E6978A78A62}"/>
          </ac:spMkLst>
        </pc:spChg>
        <pc:spChg chg="mod">
          <ac:chgData name="Kayla Wilhoit" userId="88fd9562-5970-40d5-aed3-b16e27e0780f" providerId="ADAL" clId="{589C9453-B291-430C-BFC5-2A676B7D8B6F}" dt="2024-04-15T15:21:06.462" v="447" actId="20577"/>
          <ac:spMkLst>
            <pc:docMk/>
            <pc:sldMk cId="2729472007" sldId="287"/>
            <ac:spMk id="6" creationId="{73D5B0E0-AF18-998A-498D-9D1DEAED274B}"/>
          </ac:spMkLst>
        </pc:spChg>
        <pc:spChg chg="add del">
          <ac:chgData name="Kayla Wilhoit" userId="88fd9562-5970-40d5-aed3-b16e27e0780f" providerId="ADAL" clId="{589C9453-B291-430C-BFC5-2A676B7D8B6F}" dt="2024-04-15T15:34:43.633" v="1199" actId="22"/>
          <ac:spMkLst>
            <pc:docMk/>
            <pc:sldMk cId="2729472007" sldId="287"/>
            <ac:spMk id="11" creationId="{1190E736-3414-184C-B7B3-0EF519178B29}"/>
          </ac:spMkLst>
        </pc:spChg>
        <pc:picChg chg="add mod">
          <ac:chgData name="Kayla Wilhoit" userId="88fd9562-5970-40d5-aed3-b16e27e0780f" providerId="ADAL" clId="{589C9453-B291-430C-BFC5-2A676B7D8B6F}" dt="2024-04-15T15:34:27.323" v="1197" actId="1076"/>
          <ac:picMkLst>
            <pc:docMk/>
            <pc:sldMk cId="2729472007" sldId="287"/>
            <ac:picMk id="7" creationId="{5E6EDD4F-C140-7F95-2A05-E9A978343A74}"/>
          </ac:picMkLst>
        </pc:picChg>
        <pc:picChg chg="add mod ord">
          <ac:chgData name="Kayla Wilhoit" userId="88fd9562-5970-40d5-aed3-b16e27e0780f" providerId="ADAL" clId="{589C9453-B291-430C-BFC5-2A676B7D8B6F}" dt="2024-04-15T15:35:11.945" v="1202" actId="167"/>
          <ac:picMkLst>
            <pc:docMk/>
            <pc:sldMk cId="2729472007" sldId="287"/>
            <ac:picMk id="9" creationId="{D5702DDF-9C9C-E01F-A328-AFEE12190621}"/>
          </ac:picMkLst>
        </pc:picChg>
        <pc:picChg chg="add mod">
          <ac:chgData name="Kayla Wilhoit" userId="88fd9562-5970-40d5-aed3-b16e27e0780f" providerId="ADAL" clId="{589C9453-B291-430C-BFC5-2A676B7D8B6F}" dt="2024-04-15T15:35:16.617" v="1204" actId="1076"/>
          <ac:picMkLst>
            <pc:docMk/>
            <pc:sldMk cId="2729472007" sldId="287"/>
            <ac:picMk id="13" creationId="{7195720C-563B-98EF-6006-96FAD6B57FA8}"/>
          </ac:picMkLst>
        </pc:picChg>
      </pc:sldChg>
      <pc:sldChg chg="new del">
        <pc:chgData name="Kayla Wilhoit" userId="88fd9562-5970-40d5-aed3-b16e27e0780f" providerId="ADAL" clId="{589C9453-B291-430C-BFC5-2A676B7D8B6F}" dt="2024-04-15T15:20:52.363" v="428" actId="47"/>
        <pc:sldMkLst>
          <pc:docMk/>
          <pc:sldMk cId="3832845233" sldId="287"/>
        </pc:sldMkLst>
      </pc:sldChg>
      <pc:sldChg chg="delSp modSp add mod">
        <pc:chgData name="Kayla Wilhoit" userId="88fd9562-5970-40d5-aed3-b16e27e0780f" providerId="ADAL" clId="{589C9453-B291-430C-BFC5-2A676B7D8B6F}" dt="2024-04-15T19:23:47.180" v="4041" actId="113"/>
        <pc:sldMkLst>
          <pc:docMk/>
          <pc:sldMk cId="2560786677" sldId="288"/>
        </pc:sldMkLst>
        <pc:spChg chg="mod">
          <ac:chgData name="Kayla Wilhoit" userId="88fd9562-5970-40d5-aed3-b16e27e0780f" providerId="ADAL" clId="{589C9453-B291-430C-BFC5-2A676B7D8B6F}" dt="2024-04-15T19:23:47.180" v="4041" actId="113"/>
          <ac:spMkLst>
            <pc:docMk/>
            <pc:sldMk cId="2560786677" sldId="288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15:36:12.690" v="1217" actId="20577"/>
          <ac:spMkLst>
            <pc:docMk/>
            <pc:sldMk cId="2560786677" sldId="288"/>
            <ac:spMk id="6" creationId="{73D5B0E0-AF18-998A-498D-9D1DEAED274B}"/>
          </ac:spMkLst>
        </pc:spChg>
        <pc:picChg chg="del">
          <ac:chgData name="Kayla Wilhoit" userId="88fd9562-5970-40d5-aed3-b16e27e0780f" providerId="ADAL" clId="{589C9453-B291-430C-BFC5-2A676B7D8B6F}" dt="2024-04-15T15:36:15.347" v="1219" actId="478"/>
          <ac:picMkLst>
            <pc:docMk/>
            <pc:sldMk cId="2560786677" sldId="288"/>
            <ac:picMk id="7" creationId="{5E6EDD4F-C140-7F95-2A05-E9A978343A74}"/>
          </ac:picMkLst>
        </pc:picChg>
        <pc:picChg chg="del">
          <ac:chgData name="Kayla Wilhoit" userId="88fd9562-5970-40d5-aed3-b16e27e0780f" providerId="ADAL" clId="{589C9453-B291-430C-BFC5-2A676B7D8B6F}" dt="2024-04-15T15:36:14.864" v="1218" actId="478"/>
          <ac:picMkLst>
            <pc:docMk/>
            <pc:sldMk cId="2560786677" sldId="288"/>
            <ac:picMk id="9" creationId="{D5702DDF-9C9C-E01F-A328-AFEE12190621}"/>
          </ac:picMkLst>
        </pc:picChg>
        <pc:picChg chg="del">
          <ac:chgData name="Kayla Wilhoit" userId="88fd9562-5970-40d5-aed3-b16e27e0780f" providerId="ADAL" clId="{589C9453-B291-430C-BFC5-2A676B7D8B6F}" dt="2024-04-15T15:36:15.914" v="1220" actId="478"/>
          <ac:picMkLst>
            <pc:docMk/>
            <pc:sldMk cId="2560786677" sldId="288"/>
            <ac:picMk id="13" creationId="{7195720C-563B-98EF-6006-96FAD6B57FA8}"/>
          </ac:picMkLst>
        </pc:picChg>
      </pc:sldChg>
      <pc:sldChg chg="addSp modSp new del mod">
        <pc:chgData name="Kayla Wilhoit" userId="88fd9562-5970-40d5-aed3-b16e27e0780f" providerId="ADAL" clId="{589C9453-B291-430C-BFC5-2A676B7D8B6F}" dt="2024-04-15T15:58:02.234" v="1932" actId="47"/>
        <pc:sldMkLst>
          <pc:docMk/>
          <pc:sldMk cId="2579971561" sldId="289"/>
        </pc:sldMkLst>
        <pc:spChg chg="add mod">
          <ac:chgData name="Kayla Wilhoit" userId="88fd9562-5970-40d5-aed3-b16e27e0780f" providerId="ADAL" clId="{589C9453-B291-430C-BFC5-2A676B7D8B6F}" dt="2024-04-15T15:56:35.867" v="1920" actId="20577"/>
          <ac:spMkLst>
            <pc:docMk/>
            <pc:sldMk cId="2579971561" sldId="289"/>
            <ac:spMk id="4" creationId="{7603E4E2-D58B-8122-61B7-04AA393F168C}"/>
          </ac:spMkLst>
        </pc:spChg>
        <pc:spChg chg="add mod">
          <ac:chgData name="Kayla Wilhoit" userId="88fd9562-5970-40d5-aed3-b16e27e0780f" providerId="ADAL" clId="{589C9453-B291-430C-BFC5-2A676B7D8B6F}" dt="2024-04-15T15:56:46.576" v="1921"/>
          <ac:spMkLst>
            <pc:docMk/>
            <pc:sldMk cId="2579971561" sldId="289"/>
            <ac:spMk id="5" creationId="{0526228E-2F76-D338-93E6-EC701B16CE84}"/>
          </ac:spMkLst>
        </pc:spChg>
        <pc:picChg chg="add mod">
          <ac:chgData name="Kayla Wilhoit" userId="88fd9562-5970-40d5-aed3-b16e27e0780f" providerId="ADAL" clId="{589C9453-B291-430C-BFC5-2A676B7D8B6F}" dt="2024-04-15T15:56:14.383" v="1896" actId="1076"/>
          <ac:picMkLst>
            <pc:docMk/>
            <pc:sldMk cId="2579971561" sldId="289"/>
            <ac:picMk id="3" creationId="{EB3A9B30-4903-50CE-16C1-71078BCBB379}"/>
          </ac:picMkLst>
        </pc:picChg>
      </pc:sldChg>
      <pc:sldChg chg="add del">
        <pc:chgData name="Kayla Wilhoit" userId="88fd9562-5970-40d5-aed3-b16e27e0780f" providerId="ADAL" clId="{589C9453-B291-430C-BFC5-2A676B7D8B6F}" dt="2024-04-15T15:58:09.486" v="1935" actId="47"/>
        <pc:sldMkLst>
          <pc:docMk/>
          <pc:sldMk cId="3794565484" sldId="289"/>
        </pc:sldMkLst>
      </pc:sldChg>
      <pc:sldChg chg="addSp delSp modSp add mod">
        <pc:chgData name="Kayla Wilhoit" userId="88fd9562-5970-40d5-aed3-b16e27e0780f" providerId="ADAL" clId="{589C9453-B291-430C-BFC5-2A676B7D8B6F}" dt="2024-04-15T16:08:06.117" v="2038" actId="1076"/>
        <pc:sldMkLst>
          <pc:docMk/>
          <pc:sldMk cId="3032157742" sldId="290"/>
        </pc:sldMkLst>
        <pc:spChg chg="add del mod">
          <ac:chgData name="Kayla Wilhoit" userId="88fd9562-5970-40d5-aed3-b16e27e0780f" providerId="ADAL" clId="{589C9453-B291-430C-BFC5-2A676B7D8B6F}" dt="2024-04-15T15:57:18.467" v="1925" actId="478"/>
          <ac:spMkLst>
            <pc:docMk/>
            <pc:sldMk cId="3032157742" sldId="290"/>
            <ac:spMk id="2" creationId="{E60D84A0-D590-95F2-06E1-31026BAE3985}"/>
          </ac:spMkLst>
        </pc:spChg>
        <pc:spChg chg="add del mod">
          <ac:chgData name="Kayla Wilhoit" userId="88fd9562-5970-40d5-aed3-b16e27e0780f" providerId="ADAL" clId="{589C9453-B291-430C-BFC5-2A676B7D8B6F}" dt="2024-04-15T15:58:13.386" v="1937" actId="478"/>
          <ac:spMkLst>
            <pc:docMk/>
            <pc:sldMk cId="3032157742" sldId="290"/>
            <ac:spMk id="5" creationId="{85B5D11B-FDD2-DFFC-B81E-927F5140BD26}"/>
          </ac:spMkLst>
        </pc:spChg>
        <pc:spChg chg="add del mod">
          <ac:chgData name="Kayla Wilhoit" userId="88fd9562-5970-40d5-aed3-b16e27e0780f" providerId="ADAL" clId="{589C9453-B291-430C-BFC5-2A676B7D8B6F}" dt="2024-04-15T16:07:48.314" v="2028" actId="478"/>
          <ac:spMkLst>
            <pc:docMk/>
            <pc:sldMk cId="3032157742" sldId="290"/>
            <ac:spMk id="10" creationId="{381B57BB-A6A5-3314-C9B0-9697055067C8}"/>
          </ac:spMkLst>
        </pc:spChg>
        <pc:spChg chg="add del mod">
          <ac:chgData name="Kayla Wilhoit" userId="88fd9562-5970-40d5-aed3-b16e27e0780f" providerId="ADAL" clId="{589C9453-B291-430C-BFC5-2A676B7D8B6F}" dt="2024-04-15T16:07:49.959" v="2030" actId="478"/>
          <ac:spMkLst>
            <pc:docMk/>
            <pc:sldMk cId="3032157742" sldId="290"/>
            <ac:spMk id="11" creationId="{E7C7A4CA-8609-0AE6-56FB-94801E9A541B}"/>
          </ac:spMkLst>
        </pc:spChg>
        <pc:picChg chg="del mod">
          <ac:chgData name="Kayla Wilhoit" userId="88fd9562-5970-40d5-aed3-b16e27e0780f" providerId="ADAL" clId="{589C9453-B291-430C-BFC5-2A676B7D8B6F}" dt="2024-04-15T16:07:46.805" v="2026" actId="478"/>
          <ac:picMkLst>
            <pc:docMk/>
            <pc:sldMk cId="3032157742" sldId="290"/>
            <ac:picMk id="3" creationId="{EB3A9B30-4903-50CE-16C1-71078BCBB379}"/>
          </ac:picMkLst>
        </pc:picChg>
        <pc:picChg chg="add del mod">
          <ac:chgData name="Kayla Wilhoit" userId="88fd9562-5970-40d5-aed3-b16e27e0780f" providerId="ADAL" clId="{589C9453-B291-430C-BFC5-2A676B7D8B6F}" dt="2024-04-15T16:07:48.855" v="2029" actId="478"/>
          <ac:picMkLst>
            <pc:docMk/>
            <pc:sldMk cId="3032157742" sldId="290"/>
            <ac:picMk id="7" creationId="{7F460D24-365D-7915-36EF-07BAAC8AA191}"/>
          </ac:picMkLst>
        </pc:picChg>
        <pc:picChg chg="add mod ord">
          <ac:chgData name="Kayla Wilhoit" userId="88fd9562-5970-40d5-aed3-b16e27e0780f" providerId="ADAL" clId="{589C9453-B291-430C-BFC5-2A676B7D8B6F}" dt="2024-04-15T16:08:06.117" v="2038" actId="1076"/>
          <ac:picMkLst>
            <pc:docMk/>
            <pc:sldMk cId="3032157742" sldId="290"/>
            <ac:picMk id="13" creationId="{5E5630A7-D704-83A9-318B-6DCE376CB4B0}"/>
          </ac:picMkLst>
        </pc:picChg>
        <pc:cxnChg chg="add del mod">
          <ac:chgData name="Kayla Wilhoit" userId="88fd9562-5970-40d5-aed3-b16e27e0780f" providerId="ADAL" clId="{589C9453-B291-430C-BFC5-2A676B7D8B6F}" dt="2024-04-15T16:07:47.676" v="2027" actId="478"/>
          <ac:cxnSpMkLst>
            <pc:docMk/>
            <pc:sldMk cId="3032157742" sldId="290"/>
            <ac:cxnSpMk id="9" creationId="{1B16094D-4410-C092-044F-222534D5FA0E}"/>
          </ac:cxnSpMkLst>
        </pc:cxnChg>
      </pc:sldChg>
      <pc:sldChg chg="add del">
        <pc:chgData name="Kayla Wilhoit" userId="88fd9562-5970-40d5-aed3-b16e27e0780f" providerId="ADAL" clId="{589C9453-B291-430C-BFC5-2A676B7D8B6F}" dt="2024-04-15T15:58:10.727" v="1936" actId="47"/>
        <pc:sldMkLst>
          <pc:docMk/>
          <pc:sldMk cId="3810081311" sldId="291"/>
        </pc:sldMkLst>
      </pc:sldChg>
      <pc:sldChg chg="delSp add del mod">
        <pc:chgData name="Kayla Wilhoit" userId="88fd9562-5970-40d5-aed3-b16e27e0780f" providerId="ADAL" clId="{589C9453-B291-430C-BFC5-2A676B7D8B6F}" dt="2024-04-15T16:08:25.142" v="2044" actId="47"/>
        <pc:sldMkLst>
          <pc:docMk/>
          <pc:sldMk cId="2897872874" sldId="292"/>
        </pc:sldMkLst>
        <pc:spChg chg="del">
          <ac:chgData name="Kayla Wilhoit" userId="88fd9562-5970-40d5-aed3-b16e27e0780f" providerId="ADAL" clId="{589C9453-B291-430C-BFC5-2A676B7D8B6F}" dt="2024-04-15T16:08:12.761" v="2040" actId="21"/>
          <ac:spMkLst>
            <pc:docMk/>
            <pc:sldMk cId="2897872874" sldId="292"/>
            <ac:spMk id="5" creationId="{85B5D11B-FDD2-DFFC-B81E-927F5140BD26}"/>
          </ac:spMkLst>
        </pc:spChg>
      </pc:sldChg>
      <pc:sldChg chg="addSp modSp add mod">
        <pc:chgData name="Kayla Wilhoit" userId="88fd9562-5970-40d5-aed3-b16e27e0780f" providerId="ADAL" clId="{589C9453-B291-430C-BFC5-2A676B7D8B6F}" dt="2024-04-15T16:08:22.472" v="2043" actId="14100"/>
        <pc:sldMkLst>
          <pc:docMk/>
          <pc:sldMk cId="3568112258" sldId="293"/>
        </pc:sldMkLst>
        <pc:spChg chg="add mod">
          <ac:chgData name="Kayla Wilhoit" userId="88fd9562-5970-40d5-aed3-b16e27e0780f" providerId="ADAL" clId="{589C9453-B291-430C-BFC5-2A676B7D8B6F}" dt="2024-04-15T16:08:22.472" v="2043" actId="14100"/>
          <ac:spMkLst>
            <pc:docMk/>
            <pc:sldMk cId="3568112258" sldId="293"/>
            <ac:spMk id="5" creationId="{85B5D11B-FDD2-DFFC-B81E-927F5140BD26}"/>
          </ac:spMkLst>
        </pc:spChg>
      </pc:sldChg>
      <pc:sldChg chg="modSp add mod ord">
        <pc:chgData name="Kayla Wilhoit" userId="88fd9562-5970-40d5-aed3-b16e27e0780f" providerId="ADAL" clId="{589C9453-B291-430C-BFC5-2A676B7D8B6F}" dt="2024-04-15T16:12:27.589" v="2139" actId="403"/>
        <pc:sldMkLst>
          <pc:docMk/>
          <pc:sldMk cId="2738452586" sldId="294"/>
        </pc:sldMkLst>
        <pc:spChg chg="mod">
          <ac:chgData name="Kayla Wilhoit" userId="88fd9562-5970-40d5-aed3-b16e27e0780f" providerId="ADAL" clId="{589C9453-B291-430C-BFC5-2A676B7D8B6F}" dt="2024-04-15T16:12:27.589" v="2139" actId="403"/>
          <ac:spMkLst>
            <pc:docMk/>
            <pc:sldMk cId="2738452586" sldId="294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16:08:51.910" v="2079" actId="20577"/>
          <ac:spMkLst>
            <pc:docMk/>
            <pc:sldMk cId="2738452586" sldId="294"/>
            <ac:spMk id="6" creationId="{73D5B0E0-AF18-998A-498D-9D1DEAED274B}"/>
          </ac:spMkLst>
        </pc:spChg>
      </pc:sldChg>
      <pc:sldChg chg="add">
        <pc:chgData name="Kayla Wilhoit" userId="88fd9562-5970-40d5-aed3-b16e27e0780f" providerId="ADAL" clId="{589C9453-B291-430C-BFC5-2A676B7D8B6F}" dt="2024-04-15T19:00:04.993" v="2150"/>
        <pc:sldMkLst>
          <pc:docMk/>
          <pc:sldMk cId="1997908590" sldId="295"/>
        </pc:sldMkLst>
      </pc:sldChg>
      <pc:sldChg chg="modSp add mod">
        <pc:chgData name="Kayla Wilhoit" userId="88fd9562-5970-40d5-aed3-b16e27e0780f" providerId="ADAL" clId="{589C9453-B291-430C-BFC5-2A676B7D8B6F}" dt="2024-04-15T19:14:52.827" v="3223" actId="113"/>
        <pc:sldMkLst>
          <pc:docMk/>
          <pc:sldMk cId="2898934425" sldId="296"/>
        </pc:sldMkLst>
        <pc:spChg chg="mod">
          <ac:chgData name="Kayla Wilhoit" userId="88fd9562-5970-40d5-aed3-b16e27e0780f" providerId="ADAL" clId="{589C9453-B291-430C-BFC5-2A676B7D8B6F}" dt="2024-04-15T19:14:52.827" v="3223" actId="113"/>
          <ac:spMkLst>
            <pc:docMk/>
            <pc:sldMk cId="2898934425" sldId="296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19:04:31.085" v="2455" actId="20577"/>
          <ac:spMkLst>
            <pc:docMk/>
            <pc:sldMk cId="2898934425" sldId="296"/>
            <ac:spMk id="6" creationId="{73D5B0E0-AF18-998A-498D-9D1DEAED274B}"/>
          </ac:spMkLst>
        </pc:spChg>
      </pc:sldChg>
      <pc:sldChg chg="modSp add mod">
        <pc:chgData name="Kayla Wilhoit" userId="88fd9562-5970-40d5-aed3-b16e27e0780f" providerId="ADAL" clId="{589C9453-B291-430C-BFC5-2A676B7D8B6F}" dt="2024-04-15T19:21:44.307" v="3915" actId="20577"/>
        <pc:sldMkLst>
          <pc:docMk/>
          <pc:sldMk cId="3461529498" sldId="297"/>
        </pc:sldMkLst>
        <pc:spChg chg="mod">
          <ac:chgData name="Kayla Wilhoit" userId="88fd9562-5970-40d5-aed3-b16e27e0780f" providerId="ADAL" clId="{589C9453-B291-430C-BFC5-2A676B7D8B6F}" dt="2024-04-15T19:21:44.307" v="3915" actId="20577"/>
          <ac:spMkLst>
            <pc:docMk/>
            <pc:sldMk cId="3461529498" sldId="297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19:06:18.115" v="2593" actId="20577"/>
          <ac:spMkLst>
            <pc:docMk/>
            <pc:sldMk cId="3461529498" sldId="297"/>
            <ac:spMk id="6" creationId="{73D5B0E0-AF18-998A-498D-9D1DEAED274B}"/>
          </ac:spMkLst>
        </pc:spChg>
      </pc:sldChg>
      <pc:sldChg chg="modSp add mod">
        <pc:chgData name="Kayla Wilhoit" userId="88fd9562-5970-40d5-aed3-b16e27e0780f" providerId="ADAL" clId="{589C9453-B291-430C-BFC5-2A676B7D8B6F}" dt="2024-04-15T21:01:06.527" v="4767" actId="113"/>
        <pc:sldMkLst>
          <pc:docMk/>
          <pc:sldMk cId="3883409492" sldId="298"/>
        </pc:sldMkLst>
        <pc:spChg chg="mod">
          <ac:chgData name="Kayla Wilhoit" userId="88fd9562-5970-40d5-aed3-b16e27e0780f" providerId="ADAL" clId="{589C9453-B291-430C-BFC5-2A676B7D8B6F}" dt="2024-04-15T21:01:06.527" v="4767" actId="113"/>
          <ac:spMkLst>
            <pc:docMk/>
            <pc:sldMk cId="3883409492" sldId="298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19:29:12.855" v="4140" actId="1076"/>
          <ac:spMkLst>
            <pc:docMk/>
            <pc:sldMk cId="3883409492" sldId="298"/>
            <ac:spMk id="6" creationId="{73D5B0E0-AF18-998A-498D-9D1DEAED274B}"/>
          </ac:spMkLst>
        </pc:spChg>
      </pc:sldChg>
      <pc:sldChg chg="modSp add mod">
        <pc:chgData name="Kayla Wilhoit" userId="88fd9562-5970-40d5-aed3-b16e27e0780f" providerId="ADAL" clId="{589C9453-B291-430C-BFC5-2A676B7D8B6F}" dt="2024-04-15T20:29:21.903" v="4717" actId="20577"/>
        <pc:sldMkLst>
          <pc:docMk/>
          <pc:sldMk cId="3901920761" sldId="299"/>
        </pc:sldMkLst>
        <pc:spChg chg="mod">
          <ac:chgData name="Kayla Wilhoit" userId="88fd9562-5970-40d5-aed3-b16e27e0780f" providerId="ADAL" clId="{589C9453-B291-430C-BFC5-2A676B7D8B6F}" dt="2024-04-15T20:29:21.903" v="4717" actId="20577"/>
          <ac:spMkLst>
            <pc:docMk/>
            <pc:sldMk cId="3901920761" sldId="299"/>
            <ac:spMk id="2" creationId="{10C52E2C-0203-34DD-3FDD-796E2260DEA2}"/>
          </ac:spMkLst>
        </pc:spChg>
        <pc:spChg chg="mod">
          <ac:chgData name="Kayla Wilhoit" userId="88fd9562-5970-40d5-aed3-b16e27e0780f" providerId="ADAL" clId="{589C9453-B291-430C-BFC5-2A676B7D8B6F}" dt="2024-04-15T20:22:17.552" v="4221" actId="20577"/>
          <ac:spMkLst>
            <pc:docMk/>
            <pc:sldMk cId="3901920761" sldId="299"/>
            <ac:spMk id="6" creationId="{73D5B0E0-AF18-998A-498D-9D1DEAED274B}"/>
          </ac:spMkLst>
        </pc:spChg>
      </pc:sldChg>
      <pc:sldChg chg="addSp modSp add mod">
        <pc:chgData name="Kayla Wilhoit" userId="88fd9562-5970-40d5-aed3-b16e27e0780f" providerId="ADAL" clId="{589C9453-B291-430C-BFC5-2A676B7D8B6F}" dt="2024-04-15T21:00:10.976" v="4754" actId="20577"/>
        <pc:sldMkLst>
          <pc:docMk/>
          <pc:sldMk cId="2446097909" sldId="300"/>
        </pc:sldMkLst>
        <pc:spChg chg="mod">
          <ac:chgData name="Kayla Wilhoit" userId="88fd9562-5970-40d5-aed3-b16e27e0780f" providerId="ADAL" clId="{589C9453-B291-430C-BFC5-2A676B7D8B6F}" dt="2024-04-15T21:00:10.976" v="4754" actId="20577"/>
          <ac:spMkLst>
            <pc:docMk/>
            <pc:sldMk cId="2446097909" sldId="300"/>
            <ac:spMk id="2" creationId="{10C52E2C-0203-34DD-3FDD-796E2260DEA2}"/>
          </ac:spMkLst>
        </pc:spChg>
        <pc:picChg chg="add mod ord">
          <ac:chgData name="Kayla Wilhoit" userId="88fd9562-5970-40d5-aed3-b16e27e0780f" providerId="ADAL" clId="{589C9453-B291-430C-BFC5-2A676B7D8B6F}" dt="2024-04-15T20:34:35.878" v="4752" actId="167"/>
          <ac:picMkLst>
            <pc:docMk/>
            <pc:sldMk cId="2446097909" sldId="300"/>
            <ac:picMk id="4" creationId="{D42FEE62-FCE6-8ED6-B8E6-4DF45E52CF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E966E-B8A1-4CC7-8029-4EC3690D883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56821-40DB-4212-B320-34B227546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mechanisms for antifungal resistance in Cryptococcus is in-host evolution through aneuploidy. </a:t>
            </a:r>
          </a:p>
          <a:p>
            <a:endParaRPr lang="en-US" dirty="0"/>
          </a:p>
          <a:p>
            <a:r>
              <a:rPr lang="en-US" dirty="0"/>
              <a:t>Cryptococcus seems to be able to tolerate having multiple duplicated chromosomes or odd numbers of chromosomes, and it can also duplicate its entire genome under certain conditions.</a:t>
            </a:r>
          </a:p>
          <a:p>
            <a:endParaRPr lang="en-US" dirty="0"/>
          </a:p>
          <a:p>
            <a:r>
              <a:rPr lang="en-US" dirty="0"/>
              <a:t>This phenomenon has been observed many times in lab settings but is not very well characterized in real-world, clinical samples.</a:t>
            </a:r>
          </a:p>
          <a:p>
            <a:endParaRPr lang="en-US" dirty="0"/>
          </a:p>
          <a:p>
            <a:r>
              <a:rPr lang="en-US" dirty="0"/>
              <a:t>Duke is a great place to study cryptococcus, and we have access to over 30 years of cryptococcus cultures from patients at Duke hospital several of them being long-term chronic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mechanisms for antifungal resistance in Cryptococcus is in-host evolution through aneuploidy. </a:t>
            </a:r>
          </a:p>
          <a:p>
            <a:endParaRPr lang="en-US" dirty="0"/>
          </a:p>
          <a:p>
            <a:r>
              <a:rPr lang="en-US" dirty="0"/>
              <a:t>Cryptococcus seems to be able to tolerate having multiple duplicated chromosomes or odd numbers of chromosomes, and it can also duplicate its entire genome under certain conditions.</a:t>
            </a:r>
          </a:p>
          <a:p>
            <a:endParaRPr lang="en-US" dirty="0"/>
          </a:p>
          <a:p>
            <a:r>
              <a:rPr lang="en-US" dirty="0"/>
              <a:t>This phenomenon has been observed many times in lab settings but is not very well characterized in real-world, clinical samples.</a:t>
            </a:r>
          </a:p>
          <a:p>
            <a:endParaRPr lang="en-US" dirty="0"/>
          </a:p>
          <a:p>
            <a:r>
              <a:rPr lang="en-US" dirty="0"/>
              <a:t>Duke is a great place to study cryptococcus, and we have access to over 30 years of cryptococcus cultures from patients at Duke hospital several of them being long-term chronic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mechanisms for antifungal resistance in Cryptococcus is in-host evolution through aneuploidy. </a:t>
            </a:r>
          </a:p>
          <a:p>
            <a:endParaRPr lang="en-US" dirty="0"/>
          </a:p>
          <a:p>
            <a:r>
              <a:rPr lang="en-US" dirty="0"/>
              <a:t>Cryptococcus seems to be able to tolerate having multiple duplicated chromosomes or odd numbers of chromosomes, and it can also duplicate its entire genome under certain conditions.</a:t>
            </a:r>
          </a:p>
          <a:p>
            <a:endParaRPr lang="en-US" dirty="0"/>
          </a:p>
          <a:p>
            <a:r>
              <a:rPr lang="en-US" dirty="0"/>
              <a:t>This phenomenon has been observed many times in lab settings but is not very well characterized in real-world, clinical samples.</a:t>
            </a:r>
          </a:p>
          <a:p>
            <a:endParaRPr lang="en-US" dirty="0"/>
          </a:p>
          <a:p>
            <a:r>
              <a:rPr lang="en-US" dirty="0"/>
              <a:t>Duke is a great place to study cryptococcus, and we have access to over 30 years of cryptococcus cultures from patients at Duke hospital several of them being long-term chronic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step to identify most likely lineage of clinical samples and identify potential 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look for potential duplications of chromosomes, I use a metric called read depth. When using short read data, there will be more short reads aligning to a particular region in the genome if there are multiple copies of a gene or chromosome.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 the genome these charts look something like this, where this one region has been duplicated relative to the rest of the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B862F-DD81-4C2C-A1A6-73E1AD9C7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07E9-9647-9697-2452-12706752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0D29-C821-7584-FFC0-2C18F3E8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7B95-9ADD-194D-F4D7-86231C4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B5BC-7043-71B3-EE26-0FECCE09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5502-75CF-84FD-1975-6A2D6F47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BF2D-2848-4033-D3A5-C2AB3BA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CA89E-9778-7B15-73A9-63AB5589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75F7-126A-D9E6-8663-BA41C411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9438-16EC-F73C-AC58-5FE26D27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162B-CF3F-7E8E-79D4-FC6EE59D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4E3C-2AB1-6607-A287-FE8DDCD58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EC44-C3F5-8EA1-48A0-B2A500A5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AC7-A656-92E4-3C70-C4E4D0F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723C-D106-3CB7-B484-515177A3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B941-7DEC-F78C-BAF1-163BDF86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16BE-B953-D1AF-CC26-2DB73551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3B22-1830-5016-EEFE-0E0F9858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CCC8-BF57-1033-97A7-24138FAF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D185-B4F4-EE94-588B-FB7E767E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8E71-3553-3287-80FD-C7EB44C7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2DCD-6A94-F676-1EBA-412D51FB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B501-88DD-77E7-A79F-8D89FEFD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9459-3842-C414-584F-DF8B13D1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E7BD-0140-4117-F46A-ACBDBD2E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9951-1E83-0C9F-D726-8C7ACBF2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25F-7660-860D-32C4-E90794F9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862-7ED3-BEDD-BA1F-E48D93D7E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9EAC-04E9-21E8-9D77-51AEDBB2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B82BD-E493-C177-86B9-16DD3409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2E24-E75A-6BFC-CE56-9C1EB93F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C05C-3823-ECE9-F19F-F622592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67CA-77EF-B407-E3A0-102EB7A3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CBED-D0B0-B041-0F66-1B575A76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57F5F-8AFF-AE41-74B5-B0083469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969BD-6B63-7B47-45B4-8BFDBCAF2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5AB-667B-C745-16E7-87444E7A1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E1446-70DA-F62D-7B47-FCCD658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DA37-BEEB-92F8-9B0A-23F5253C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59435-4427-E0FB-AD0A-6CBCBB4E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C837-62BC-DD21-6F71-142EB21F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F2D0D-DE49-F97B-47D3-24BFAA8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DB81D-EA42-D305-DA7C-91CF4CDD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950ED-4D96-5441-2467-61DED448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5D5E5-E5F0-4EF1-9E94-CAD277DD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F34BF-15E8-A37D-67F7-1B331CD3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877C-3B50-7FF0-D3E0-1D0E848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2B86-ADC4-AE07-C10E-F3E5E81A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F9E8-FD2E-B116-A39C-0341C089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51148-454E-5EBB-0F39-1E1BA050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EB628-852A-E31D-6DCC-6E7E8E98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4F44E-D8DB-B856-0761-CCC8450D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31E1-3894-5230-C404-3C4E34F2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BAB-1A17-676D-409E-C15DB00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3CD7B-9FD8-4D75-6756-EA9EA5D5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EF4BC-D929-68B7-407C-68F568F0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ABF1-0E65-5489-688F-C2F5E754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342D-7571-19D9-FB33-698E7675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11FD-5D17-0747-DDEC-3D3CE385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9622C-EFC1-BB95-2F76-2CD951CB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B7D9-9877-20A7-1660-015934BF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327-DBEE-BBFE-1BE3-74B4008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0F4F9-BA05-416B-927D-C76312BA710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71E8-EECE-655F-2FFE-849B192F6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D2F8-2B13-B230-C7D3-FAB7B198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889B10-F149-4D15-BEA6-7F1FCA2B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3CD6-BFAB-D3EF-8CCD-1CBF2B1D0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 expression workflow for Cryptococcus hybrid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F112A-2C67-D58C-8ED5-C4D3BF89B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Wilhoit</a:t>
            </a:r>
          </a:p>
          <a:p>
            <a:r>
              <a:rPr lang="en-US" dirty="0"/>
              <a:t>4/15/2024</a:t>
            </a:r>
          </a:p>
        </p:txBody>
      </p:sp>
    </p:spTree>
    <p:extLst>
      <p:ext uri="{BB962C8B-B14F-4D97-AF65-F5344CB8AC3E}">
        <p14:creationId xmlns:p14="http://schemas.microsoft.com/office/powerpoint/2010/main" val="6058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in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C1F95CB-27A9-89FB-E62B-32368D5D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05"/>
            <a:ext cx="12192000" cy="2709333"/>
          </a:xfrm>
          <a:prstGeom prst="rect">
            <a:avLst/>
          </a:prstGeom>
        </p:spPr>
      </p:pic>
      <p:pic>
        <p:nvPicPr>
          <p:cNvPr id="7" name="Picture 6" descr="A group of blue and pink lines&#10;&#10;Description automatically generated">
            <a:extLst>
              <a:ext uri="{FF2B5EF4-FFF2-40B4-BE49-F238E27FC236}">
                <a16:creationId xmlns:a16="http://schemas.microsoft.com/office/drawing/2014/main" id="{F1A1F84F-D9B3-D046-55B0-67214B1B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2737"/>
            <a:ext cx="1219200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ines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C1F95CB-27A9-89FB-E62B-32368D5D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05"/>
            <a:ext cx="12192000" cy="2709333"/>
          </a:xfrm>
          <a:prstGeom prst="rect">
            <a:avLst/>
          </a:prstGeom>
        </p:spPr>
      </p:pic>
      <p:pic>
        <p:nvPicPr>
          <p:cNvPr id="7" name="Picture 6" descr="A group of blue and pink lines&#10;&#10;Description automatically generated">
            <a:extLst>
              <a:ext uri="{FF2B5EF4-FFF2-40B4-BE49-F238E27FC236}">
                <a16:creationId xmlns:a16="http://schemas.microsoft.com/office/drawing/2014/main" id="{F1A1F84F-D9B3-D046-55B0-67214B1B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2737"/>
            <a:ext cx="12192000" cy="2709333"/>
          </a:xfrm>
          <a:prstGeom prst="rect">
            <a:avLst/>
          </a:prstGeom>
        </p:spPr>
      </p:pic>
      <p:pic>
        <p:nvPicPr>
          <p:cNvPr id="11" name="Graphic 10" descr="Sad face outline with solid fill">
            <a:extLst>
              <a:ext uri="{FF2B5EF4-FFF2-40B4-BE49-F238E27FC236}">
                <a16:creationId xmlns:a16="http://schemas.microsoft.com/office/drawing/2014/main" id="{FDF96785-7E23-849A-9F7C-9715ACE9D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3506" y="2610255"/>
            <a:ext cx="1637489" cy="16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702DDF-9C9C-E01F-A328-AFEE1219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1344441"/>
            <a:ext cx="2615424" cy="14565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Main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554476" y="1731524"/>
            <a:ext cx="88244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1) How are hybrid cryptococcus samples behaving transcriptionally?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Are parental haplotypes separately regulated?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Cis/trans effects?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Differences from synthetic hybrids?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Isoforms?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2 ) How do ploidy changes affect transcriptional regulation in clinical cryptococcus samples?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increase in expression?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Differences in hybrids/nonhybrids?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3 ) How do chromosomal rearrangements affect transcriptional regulation in hybrid samples?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Cis/trans changes?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Physical interactions?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EDD4F-C140-7F95-2A05-E9A97834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060" y="2559361"/>
            <a:ext cx="1942188" cy="2207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5720C-563B-98EF-6006-96FAD6B57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180" y="4766655"/>
            <a:ext cx="2209344" cy="19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5630A7-D704-83A9-318B-6DCE376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" y="739302"/>
            <a:ext cx="11599191" cy="57567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03E4E2-D58B-8122-61B7-04AA393F168C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RNA-sequencing overview</a:t>
            </a:r>
          </a:p>
        </p:txBody>
      </p:sp>
    </p:spTree>
    <p:extLst>
      <p:ext uri="{BB962C8B-B14F-4D97-AF65-F5344CB8AC3E}">
        <p14:creationId xmlns:p14="http://schemas.microsoft.com/office/powerpoint/2010/main" val="30321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5630A7-D704-83A9-318B-6DCE376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" y="739302"/>
            <a:ext cx="11599191" cy="57567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03E4E2-D58B-8122-61B7-04AA393F168C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RNA-sequencing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5D11B-FDD2-DFFC-B81E-927F5140BD26}"/>
              </a:ext>
            </a:extLst>
          </p:cNvPr>
          <p:cNvSpPr/>
          <p:nvPr/>
        </p:nvSpPr>
        <p:spPr>
          <a:xfrm>
            <a:off x="3168074" y="3738998"/>
            <a:ext cx="8727522" cy="26693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Analysis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535020" y="1479295"/>
            <a:ext cx="10175133" cy="4206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1) </a:t>
            </a:r>
            <a:r>
              <a:rPr lang="en-US" sz="2000" u="sng" dirty="0"/>
              <a:t>How are hybrid cryptococcus samples behaving transcriptionally?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control: </a:t>
            </a:r>
            <a:r>
              <a:rPr lang="en-US" sz="2000" b="1" dirty="0" err="1"/>
              <a:t>FastQC</a:t>
            </a:r>
            <a:r>
              <a:rPr lang="en-US" sz="2000" b="1" dirty="0"/>
              <a:t>, </a:t>
            </a:r>
            <a:r>
              <a:rPr lang="en-US" sz="2000" b="1" dirty="0" err="1"/>
              <a:t>Trimmomatic</a:t>
            </a:r>
            <a:r>
              <a:rPr lang="en-US" sz="2000" b="1" dirty="0"/>
              <a:t>, </a:t>
            </a:r>
            <a:r>
              <a:rPr lang="en-US" sz="2000" b="1" dirty="0" err="1"/>
              <a:t>Cutadapt</a:t>
            </a:r>
            <a:r>
              <a:rPr lang="en-US" sz="2000" b="1" dirty="0"/>
              <a:t>, Skewer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Read mapping/alignment:</a:t>
            </a:r>
            <a:r>
              <a:rPr lang="en-US" sz="2000" b="1" dirty="0"/>
              <a:t> STAR, </a:t>
            </a:r>
            <a:r>
              <a:rPr lang="en-US" sz="2000" b="1" dirty="0" err="1"/>
              <a:t>Stampy</a:t>
            </a:r>
            <a:r>
              <a:rPr lang="en-US" sz="2000" b="1" dirty="0"/>
              <a:t>, Bowtie2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Differential expression: </a:t>
            </a:r>
            <a:r>
              <a:rPr lang="en-US" sz="2000" b="1" dirty="0"/>
              <a:t>DESeq2, </a:t>
            </a:r>
            <a:r>
              <a:rPr lang="en-US" sz="2000" b="1" dirty="0" err="1"/>
              <a:t>edgeR</a:t>
            </a:r>
            <a:endParaRPr lang="en-US" sz="2000" b="1" dirty="0"/>
          </a:p>
          <a:p>
            <a:pPr lvl="2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2) How do ploidy changes affect transcriptional regulation in clinical cryptococcus samples?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Normalization: </a:t>
            </a:r>
            <a:r>
              <a:rPr lang="en-US" sz="2000" b="1" dirty="0"/>
              <a:t>RSEM, </a:t>
            </a:r>
            <a:r>
              <a:rPr lang="en-US" sz="2000" b="1" dirty="0" err="1"/>
              <a:t>edgeR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3) How do chromosomal rearrangements affect transcriptional regulation in hybrid samples?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 novo assembly: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Trinity, Trans-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ABySS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SOAPdenovo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-Trans, BUSCO, DETONATE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845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Data formats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535020" y="1479295"/>
            <a:ext cx="101751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1) </a:t>
            </a:r>
            <a:r>
              <a:rPr lang="en-US" sz="2000" u="sng" dirty="0"/>
              <a:t>How are hybrid cryptococcus samples behaving transcriptionally?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RNA-sequencing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fastq </a:t>
            </a:r>
            <a:r>
              <a:rPr lang="en-US" sz="2000" dirty="0"/>
              <a:t>raw reads and </a:t>
            </a:r>
            <a:r>
              <a:rPr lang="en-US" sz="2000" b="1" dirty="0"/>
              <a:t>fasta </a:t>
            </a:r>
            <a:r>
              <a:rPr lang="en-US" sz="2000" dirty="0"/>
              <a:t>reference genome</a:t>
            </a:r>
            <a:endParaRPr lang="en-US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SAM/BAM </a:t>
            </a:r>
            <a:r>
              <a:rPr lang="en-US" sz="2000" dirty="0"/>
              <a:t>files – alignment mapping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GFF/GTF </a:t>
            </a:r>
            <a:r>
              <a:rPr lang="en-US" sz="2000" dirty="0"/>
              <a:t>files – gene annotations, isoform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= </a:t>
            </a:r>
            <a:r>
              <a:rPr lang="en-US" sz="2000" b="1" dirty="0"/>
              <a:t>Count matrix (csv)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2) How do ploidy changes affect transcriptional regulation in clinical cryptococcus samples?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3) How do chromosomal rearrangements affect transcriptional regulation in hybrid samples?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Metadata (csv/</a:t>
            </a:r>
            <a:r>
              <a:rPr lang="en-US" sz="2000" b="1" dirty="0" err="1"/>
              <a:t>tsv</a:t>
            </a:r>
            <a:r>
              <a:rPr lang="en-US" sz="2000" b="1" dirty="0"/>
              <a:t>) </a:t>
            </a:r>
            <a:r>
              <a:rPr lang="en-US" sz="2000" dirty="0"/>
              <a:t>– hybrid status, ploidy estimates, known translocations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Count matrix </a:t>
            </a:r>
            <a:r>
              <a:rPr lang="en-US" sz="2000" dirty="0"/>
              <a:t>and </a:t>
            </a:r>
            <a:r>
              <a:rPr lang="en-US" sz="2000" b="1" dirty="0"/>
              <a:t>Normalized count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Differential gene expression output = </a:t>
            </a:r>
            <a:r>
              <a:rPr lang="en-US" sz="2000" b="1" dirty="0"/>
              <a:t>Volcano plots,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Hi-C / methylation information?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078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Computing needs and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535020" y="1479295"/>
            <a:ext cx="1094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small genomes (19 Mb) Many intermediate files that can be very large (BAM/SAM, BED, GFF)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Both temporary and long term storage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Workflow structure in </a:t>
            </a:r>
            <a:r>
              <a:rPr lang="en-US" sz="2400" b="1" dirty="0"/>
              <a:t>Snakemake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Conda</a:t>
            </a:r>
            <a:r>
              <a:rPr lang="en-US" sz="2400" dirty="0"/>
              <a:t> environments for software version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Modular workflow + small genomes = not as much working memory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Already tested and works well on local cluster</a:t>
            </a:r>
          </a:p>
        </p:txBody>
      </p:sp>
    </p:spTree>
    <p:extLst>
      <p:ext uri="{BB962C8B-B14F-4D97-AF65-F5344CB8AC3E}">
        <p14:creationId xmlns:p14="http://schemas.microsoft.com/office/powerpoint/2010/main" val="289893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535020" y="1479295"/>
            <a:ext cx="1017513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Isoforms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May depend on sequencing platform and cost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Long + short reads?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Likely to be complicated in messy hybrids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May need preliminary data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Alignment of reads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Mostly reference-based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May also create de novo genome assemblies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Differential expression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for specific genes or general patterns?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 significance cutoffs?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52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90401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Statistical 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272128" y="980532"/>
            <a:ext cx="905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Normalization and differential expression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deal with ploidy changes?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3"/>
            <a:r>
              <a:rPr lang="en-US" sz="2400" dirty="0"/>
              <a:t>“</a:t>
            </a:r>
            <a:r>
              <a:rPr lang="en-US" dirty="0">
                <a:effectLst/>
                <a:latin typeface="Calibri" panose="020F0502020204030204" pitchFamily="34" charset="0"/>
              </a:rPr>
              <a:t>The </a:t>
            </a:r>
            <a:r>
              <a:rPr lang="en-US" b="1" dirty="0">
                <a:effectLst/>
                <a:latin typeface="Calibri" panose="020F0502020204030204" pitchFamily="34" charset="0"/>
              </a:rPr>
              <a:t>overall expression</a:t>
            </a:r>
            <a:r>
              <a:rPr lang="en-US" dirty="0">
                <a:effectLst/>
                <a:latin typeface="Calibri" panose="020F0502020204030204" pitchFamily="34" charset="0"/>
              </a:rPr>
              <a:t> of diploids was remarkably similar to that of the haploids in the same condition (</a:t>
            </a:r>
            <a:r>
              <a:rPr lang="en-US" b="1" dirty="0">
                <a:effectLst/>
                <a:latin typeface="Calibri" panose="020F0502020204030204" pitchFamily="34" charset="0"/>
              </a:rPr>
              <a:t>r=0.94, 0.93 </a:t>
            </a:r>
            <a:r>
              <a:rPr lang="en-US" dirty="0">
                <a:effectLst/>
                <a:latin typeface="Calibri" panose="020F0502020204030204" pitchFamily="34" charset="0"/>
              </a:rPr>
              <a:t>for S. cerevisiae and S. paradoxus, respectively) and the </a:t>
            </a:r>
            <a:r>
              <a:rPr lang="en-US" b="1" dirty="0">
                <a:effectLst/>
                <a:latin typeface="Calibri" panose="020F0502020204030204" pitchFamily="34" charset="0"/>
              </a:rPr>
              <a:t>between-species differences</a:t>
            </a:r>
            <a:r>
              <a:rPr lang="en-US" dirty="0">
                <a:effectLst/>
                <a:latin typeface="Calibri" panose="020F0502020204030204" pitchFamily="34" charset="0"/>
              </a:rPr>
              <a:t> were also highly correlated between the haploids and diploids (</a:t>
            </a:r>
            <a:r>
              <a:rPr lang="en-US" b="1" dirty="0">
                <a:effectLst/>
                <a:latin typeface="Calibri" panose="020F0502020204030204" pitchFamily="34" charset="0"/>
              </a:rPr>
              <a:t>r=0.82</a:t>
            </a:r>
            <a:r>
              <a:rPr lang="en-US" dirty="0">
                <a:effectLst/>
                <a:latin typeface="Calibri" panose="020F0502020204030204" pitchFamily="34" charset="0"/>
              </a:rPr>
              <a:t>), suggesting that the results are not affected by ploidy level”</a:t>
            </a:r>
            <a:endParaRPr lang="en-US" sz="2400" dirty="0"/>
          </a:p>
          <a:p>
            <a:pPr lvl="2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Recombination + structural variation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Unknown area of research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May vary by strain and mating 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34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-up of white circles&#10;&#10;Description automatically generated">
            <a:extLst>
              <a:ext uri="{FF2B5EF4-FFF2-40B4-BE49-F238E27FC236}">
                <a16:creationId xmlns:a16="http://schemas.microsoft.com/office/drawing/2014/main" id="{ABA49692-B776-3715-195C-6C82267FE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u="sng"/>
              <a:t>Scientific Importance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562CB3-1028-5BA2-4067-EB6FC7A7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43" y="2265037"/>
            <a:ext cx="5462212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i="1" dirty="0"/>
              <a:t>Cryptococcus neoformans</a:t>
            </a:r>
          </a:p>
          <a:p>
            <a:pPr lvl="1"/>
            <a:r>
              <a:rPr lang="en-US" sz="2000" dirty="0"/>
              <a:t>Ubiquitous fungal pathogen affecting immunocompromised patients</a:t>
            </a:r>
          </a:p>
          <a:p>
            <a:pPr lvl="1"/>
            <a:r>
              <a:rPr lang="en-US" sz="2000" dirty="0"/>
              <a:t>~1 million cases/year</a:t>
            </a:r>
          </a:p>
          <a:p>
            <a:pPr lvl="1"/>
            <a:r>
              <a:rPr lang="en-US" sz="2000" dirty="0"/>
              <a:t>~150,000 deaths/year</a:t>
            </a:r>
          </a:p>
          <a:p>
            <a:r>
              <a:rPr lang="en-US" sz="2000" dirty="0"/>
              <a:t>Limited antifungal options</a:t>
            </a:r>
          </a:p>
          <a:p>
            <a:pPr lvl="1"/>
            <a:r>
              <a:rPr lang="en-US" sz="2000" dirty="0"/>
              <a:t>Drug resistance</a:t>
            </a:r>
          </a:p>
          <a:p>
            <a:r>
              <a:rPr lang="en-US" sz="2000" dirty="0"/>
              <a:t>In-Host evolution</a:t>
            </a:r>
          </a:p>
          <a:p>
            <a:pPr lvl="1"/>
            <a:r>
              <a:rPr lang="en-US" sz="2000" dirty="0"/>
              <a:t>Aneuploidy </a:t>
            </a:r>
          </a:p>
          <a:p>
            <a:pPr lvl="1"/>
            <a:r>
              <a:rPr lang="en-US" sz="2000" dirty="0"/>
              <a:t>Hybridization with other </a:t>
            </a:r>
            <a:r>
              <a:rPr lang="en-US" sz="2000" i="1" dirty="0"/>
              <a:t>Cryptococcus </a:t>
            </a:r>
            <a:r>
              <a:rPr lang="en-US" sz="2000" dirty="0"/>
              <a:t>strains</a:t>
            </a:r>
          </a:p>
        </p:txBody>
      </p:sp>
    </p:spTree>
    <p:extLst>
      <p:ext uri="{BB962C8B-B14F-4D97-AF65-F5344CB8AC3E}">
        <p14:creationId xmlns:p14="http://schemas.microsoft.com/office/powerpoint/2010/main" val="144510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FEE62-FCE6-8ED6-B8E6-4DF45E52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46" y="924468"/>
            <a:ext cx="4800600" cy="4953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90401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Statistical 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-194799" y="1072895"/>
            <a:ext cx="68121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Synthetic hybrids vs. clinical hybrids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</a:t>
            </a:r>
            <a:r>
              <a:rPr lang="en-US" sz="2400" i="1" dirty="0"/>
              <a:t>in vitro </a:t>
            </a:r>
            <a:r>
              <a:rPr lang="en-US" sz="2400" dirty="0"/>
              <a:t>hybrids = better cis/trans calling, compare early/established hybrids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Both parents known and available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May not be stable or ‘realistic’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Clinical strains may not have clear parental strains available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Could split haplotypes and treat as parents?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Could use closest sequenced strain to each haplotype?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09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90401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Future Plans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52E2C-0203-34DD-3FDD-796E2260DEA2}"/>
              </a:ext>
            </a:extLst>
          </p:cNvPr>
          <p:cNvSpPr txBox="1"/>
          <p:nvPr/>
        </p:nvSpPr>
        <p:spPr>
          <a:xfrm>
            <a:off x="272127" y="980532"/>
            <a:ext cx="1164774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Testing on example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Choosing software tools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with/without parents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with imputed parents from offspring haplotypes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Finding more information on current software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Isoform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Cis/trans calling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Short + long read sequencing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Hybrid organisms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Narrowing goals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for specific genes (drug resistance)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Patterns temporally/geographically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9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Cryptococcal Hybrids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60872-473B-2E53-3D76-F7B5A527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7" y="1712190"/>
            <a:ext cx="8858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Cryptococcal Hybrids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60872-473B-2E53-3D76-F7B5A527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7" y="1712190"/>
            <a:ext cx="8858250" cy="419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10C53-353A-8B67-6CE5-32E9441DC1E5}"/>
              </a:ext>
            </a:extLst>
          </p:cNvPr>
          <p:cNvSpPr/>
          <p:nvPr/>
        </p:nvSpPr>
        <p:spPr>
          <a:xfrm>
            <a:off x="5856052" y="2476500"/>
            <a:ext cx="3949430" cy="15118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dna experiment&#10;&#10;Description automatically generated with medium confidence">
            <a:extLst>
              <a:ext uri="{FF2B5EF4-FFF2-40B4-BE49-F238E27FC236}">
                <a16:creationId xmlns:a16="http://schemas.microsoft.com/office/drawing/2014/main" id="{FF2E2EAA-ABFC-067B-6199-44E87381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4" b="54383"/>
          <a:stretch/>
        </p:blipFill>
        <p:spPr>
          <a:xfrm>
            <a:off x="0" y="1153521"/>
            <a:ext cx="7997868" cy="20749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862519" y="361947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Previous analysis of clinical </a:t>
            </a:r>
            <a:r>
              <a:rPr lang="en-US" sz="3600" i="1" u="sng" dirty="0"/>
              <a:t>Cryptococcus </a:t>
            </a:r>
            <a:r>
              <a:rPr lang="en-US" sz="3600" u="sng" dirty="0"/>
              <a:t>samples</a:t>
            </a:r>
          </a:p>
        </p:txBody>
      </p:sp>
      <p:pic>
        <p:nvPicPr>
          <p:cNvPr id="10" name="Picture 9" descr="A diagram of a dna experiment&#10;&#10;Description automatically generated with medium confidence">
            <a:extLst>
              <a:ext uri="{FF2B5EF4-FFF2-40B4-BE49-F238E27FC236}">
                <a16:creationId xmlns:a16="http://schemas.microsoft.com/office/drawing/2014/main" id="{49D1045A-3824-A054-AB0E-B8663CBC9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5"/>
          <a:stretch/>
        </p:blipFill>
        <p:spPr>
          <a:xfrm>
            <a:off x="3716492" y="4425628"/>
            <a:ext cx="8275683" cy="2296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F14386-BA6E-7AB5-5410-BBA3979F7A62}"/>
              </a:ext>
            </a:extLst>
          </p:cNvPr>
          <p:cNvSpPr txBox="1"/>
          <p:nvPr/>
        </p:nvSpPr>
        <p:spPr>
          <a:xfrm>
            <a:off x="8199887" y="1618689"/>
            <a:ext cx="3444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Preserved cultures isolated and sequenced with </a:t>
            </a:r>
            <a:r>
              <a:rPr lang="en-US" sz="2400" b="1" dirty="0"/>
              <a:t>Illumina short-read sequencing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7D2F6-C848-DFB8-1A0C-0E3A0ABFD7D8}"/>
              </a:ext>
            </a:extLst>
          </p:cNvPr>
          <p:cNvSpPr txBox="1"/>
          <p:nvPr/>
        </p:nvSpPr>
        <p:spPr>
          <a:xfrm>
            <a:off x="199825" y="3730667"/>
            <a:ext cx="34449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 reads mapped to genomes of all sequenced </a:t>
            </a:r>
            <a:r>
              <a:rPr lang="en-US" sz="2400" i="1" dirty="0"/>
              <a:t>Cryptococcus </a:t>
            </a:r>
            <a:r>
              <a:rPr lang="en-US" sz="2400" dirty="0"/>
              <a:t>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Read depth analysis </a:t>
            </a:r>
            <a:r>
              <a:rPr lang="en-US" sz="2400" dirty="0"/>
              <a:t>to find structural variants </a:t>
            </a:r>
          </a:p>
        </p:txBody>
      </p:sp>
      <p:pic>
        <p:nvPicPr>
          <p:cNvPr id="13" name="Picture 12" descr="A diagram of a dna experiment&#10;&#10;Description automatically generated with medium confidence">
            <a:extLst>
              <a:ext uri="{FF2B5EF4-FFF2-40B4-BE49-F238E27FC236}">
                <a16:creationId xmlns:a16="http://schemas.microsoft.com/office/drawing/2014/main" id="{E84A20E4-78FD-2D44-E4E1-A07A82E61B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7" t="39245" r="40497" b="41483"/>
          <a:stretch/>
        </p:blipFill>
        <p:spPr>
          <a:xfrm>
            <a:off x="3716492" y="3629548"/>
            <a:ext cx="1499190" cy="1116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336ABE-5750-B5BC-37E7-BD73EAFA5D01}"/>
              </a:ext>
            </a:extLst>
          </p:cNvPr>
          <p:cNvSpPr txBox="1"/>
          <p:nvPr/>
        </p:nvSpPr>
        <p:spPr>
          <a:xfrm>
            <a:off x="6826727" y="6352929"/>
            <a:ext cx="20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match</a:t>
            </a:r>
          </a:p>
        </p:txBody>
      </p:sp>
    </p:spTree>
    <p:extLst>
      <p:ext uri="{BB962C8B-B14F-4D97-AF65-F5344CB8AC3E}">
        <p14:creationId xmlns:p14="http://schemas.microsoft.com/office/powerpoint/2010/main" val="196498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2E94E9-D4C0-2069-0535-4AFF2506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82" y="150512"/>
            <a:ext cx="8175767" cy="40021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1045399" y="23100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Genomic read 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3143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2E94E9-D4C0-2069-0535-4AFF2506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82" y="150512"/>
            <a:ext cx="8175767" cy="40021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D5B0E0-AF18-998A-498D-9D1DEAED274B}"/>
              </a:ext>
            </a:extLst>
          </p:cNvPr>
          <p:cNvSpPr txBox="1">
            <a:spLocks/>
          </p:cNvSpPr>
          <p:nvPr/>
        </p:nvSpPr>
        <p:spPr>
          <a:xfrm>
            <a:off x="1045399" y="23100"/>
            <a:ext cx="10466961" cy="98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/>
              <a:t>Genomic read depth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00E63D-569A-72AC-F565-E3D7ADFB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93" y="3699241"/>
            <a:ext cx="9121707" cy="26389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1EEB2-90B0-0544-26E5-76587ABDE00C}"/>
              </a:ext>
            </a:extLst>
          </p:cNvPr>
          <p:cNvSpPr txBox="1"/>
          <p:nvPr/>
        </p:nvSpPr>
        <p:spPr>
          <a:xfrm>
            <a:off x="4424680" y="6338156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Genome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66623-61EB-5678-261F-68ABFEB3CB26}"/>
              </a:ext>
            </a:extLst>
          </p:cNvPr>
          <p:cNvSpPr txBox="1"/>
          <p:nvPr/>
        </p:nvSpPr>
        <p:spPr>
          <a:xfrm rot="16200000">
            <a:off x="-340969" y="4978914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Depth</a:t>
            </a:r>
          </a:p>
        </p:txBody>
      </p:sp>
    </p:spTree>
    <p:extLst>
      <p:ext uri="{BB962C8B-B14F-4D97-AF65-F5344CB8AC3E}">
        <p14:creationId xmlns:p14="http://schemas.microsoft.com/office/powerpoint/2010/main" val="105798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071D2CC5-FB25-1728-E12F-131A242D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057"/>
            <a:ext cx="1219200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071D2CC5-FB25-1728-E12F-131A242D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057"/>
            <a:ext cx="12192000" cy="2709333"/>
          </a:xfrm>
          <a:prstGeom prst="rect">
            <a:avLst/>
          </a:prstGeom>
        </p:spPr>
      </p:pic>
      <p:pic>
        <p:nvPicPr>
          <p:cNvPr id="5" name="Graphic 4" descr="Smiling face outline with solid fill">
            <a:extLst>
              <a:ext uri="{FF2B5EF4-FFF2-40B4-BE49-F238E27FC236}">
                <a16:creationId xmlns:a16="http://schemas.microsoft.com/office/drawing/2014/main" id="{E8EBD3F5-D28B-3B5B-9778-6619A1EA1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5819" y="296695"/>
            <a:ext cx="1680362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1095</Words>
  <Application>Microsoft Office PowerPoint</Application>
  <PresentationFormat>Widescreen</PresentationFormat>
  <Paragraphs>171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Gene expression workflow for Cryptococcus hybrid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 workflow for Cryptococcus hybrid samples</dc:title>
  <dc:creator>Kayla Wilhoit</dc:creator>
  <cp:lastModifiedBy>Kayla Wilhoit</cp:lastModifiedBy>
  <cp:revision>1</cp:revision>
  <dcterms:created xsi:type="dcterms:W3CDTF">2024-04-15T15:08:00Z</dcterms:created>
  <dcterms:modified xsi:type="dcterms:W3CDTF">2024-04-15T21:01:07Z</dcterms:modified>
</cp:coreProperties>
</file>