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swald SemiBold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23cda0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923cda0a0f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3cda0a0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923cda0a0f_0_13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23cda0a0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923cda0a0f_0_1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3cda0a0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923cda0a0f_0_16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23cda0a0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923cda0a0f_0_17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23cda0a0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2923cda0a0f_0_19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23cda0a0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923cda0a0f_0_20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23cda0a0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2923cda0a0f_0_2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23cda0a0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2923cda0a0f_0_23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23cda0a0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923cda0a0f_0_2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23cda0a0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2923cda0a0f_0_2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23cda0a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2923cda0a0f_0_1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3cda0a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923cda0a0f_0_3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3cda0a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923cda0a0f_0_4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3cda0a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923cda0a0f_0_6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3cda0a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923cda0a0f_0_7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23cda0a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923cda0a0f_0_9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23cda0a0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923cda0a0f_0_10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23cda0a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2923cda0a0f_0_1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1113" y="1199888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1113" y="1800975"/>
            <a:ext cx="75474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arreglo bidimensional se visualiza como una matriz de filas y columnas.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Las imágenes en blanco y negro pueden representarse como arreglos bidimensionales.</a:t>
            </a:r>
            <a:endParaRPr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656" y="2916131"/>
            <a:ext cx="4329938" cy="187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27775" y="1116038"/>
            <a:ext cx="78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e imprimirlos con un for y un foreach.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7775" y="1116038"/>
            <a:ext cx="78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e imprimirlos con un for y un foreach.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78063" y="1756125"/>
            <a:ext cx="5855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“Reinel”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“Indice 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764406" y="3334538"/>
            <a:ext cx="6047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{2.3, -4.566, 12, 0.1, -10, 50.5};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indice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“Indice 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indice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indice++;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445444" y="3196688"/>
            <a:ext cx="1904040" cy="123519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Con un foreach no es posible acceder al indice del array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94" y="4202231"/>
            <a:ext cx="941268" cy="94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87063" y="1085588"/>
            <a:ext cx="78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de tipo double desde consola e imprimirlos.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87063" y="1085588"/>
            <a:ext cx="78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de tipo double desde consola e imprimirlos.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1059825" y="1786894"/>
            <a:ext cx="7581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(System.in);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System.out.print(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“Ingrese un valor para el indice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.nextDouble();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“Valor en el indice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87063" y="1142738"/>
            <a:ext cx="7824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números pares mayores a 10 de un array de enteros. También debe imprimir su índice.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87063" y="1142738"/>
            <a:ext cx="7824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números pares mayores a 10 de un array de enteros. También debe imprimir su índice.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59588" y="2076600"/>
            <a:ext cx="78249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 {11, 4, 2, 12, 100, 8, 12, 43, 38};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 % 2 == 0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 &gt; 10)  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“El numero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 (indice 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“) cumple la condicion”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59588" y="4112138"/>
            <a:ext cx="8241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</a:t>
            </a:r>
            <a:r>
              <a:rPr i="1"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quisiéramos guardar los números que cumplen la condición en otro array, debemos crear un contador, crear otro array con el tamaño de contador y posteriormente asignar los números.</a:t>
            </a:r>
            <a:r>
              <a:rPr b="1" i="1"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Usando solo arrays.</a:t>
            </a:r>
            <a:endParaRPr b="1" i="1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394369" y="1576875"/>
            <a:ext cx="3449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b="1" sz="19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equivalen al 20% (cada nota) y la posición 5 equivale al 30%.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142963" y="1181663"/>
            <a:ext cx="489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394369" y="1576875"/>
            <a:ext cx="3449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b="1" sz="19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equivalen al 20% (cada nota) y la posición 5 equivale al 30%.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4142963" y="1181663"/>
            <a:ext cx="4899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0.0;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2)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0.1;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if (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3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4)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0.2;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0.3;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“Nota Final: 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08131" y="4282575"/>
            <a:ext cx="3509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¿Cómo calculamos el promedio de las 6 notas?</a:t>
            </a:r>
            <a:endParaRPr b="1" i="1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11319" y="1529100"/>
            <a:ext cx="30891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 </a:t>
            </a:r>
            <a:endParaRPr b="1" sz="19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 un programa que organice los números de un array (en el mismo array) de forma ascendente, es decir, de menor a mayor.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Pista.</a:t>
            </a:r>
            <a:r>
              <a:rPr i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Necesitarás dos for (for anidado) y será útil una variable auxiliar/temporal.</a:t>
            </a:r>
            <a:endParaRPr i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56" y="1884291"/>
            <a:ext cx="3637781" cy="21826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31"/>
          <p:cNvSpPr txBox="1"/>
          <p:nvPr/>
        </p:nvSpPr>
        <p:spPr>
          <a:xfrm>
            <a:off x="4099472" y="1294200"/>
            <a:ext cx="490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Este GIF puede servirte de guía para desarrollar el programa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440963" y="1174631"/>
            <a:ext cx="13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</a:t>
            </a:r>
            <a:endParaRPr i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2392575" y="1241344"/>
            <a:ext cx="5174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4.9, 4.1, -1, 2};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.length-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3688" y="1106644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85538" y="1718259"/>
            <a:ext cx="78894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1:</a:t>
            </a:r>
            <a:endParaRPr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#fil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#col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indiceFil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indiceCol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2:</a:t>
            </a:r>
            <a:endParaRPr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5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23688" y="1106644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68263" y="1863338"/>
            <a:ext cx="43011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-8;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22;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4;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313" y="2031395"/>
            <a:ext cx="3846036" cy="205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122" y="1580841"/>
            <a:ext cx="5481851" cy="32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01375" y="1199888"/>
            <a:ext cx="47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matrizNumeros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1231763" y="2074754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b="1" i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63175" y="1106644"/>
            <a:ext cx="8017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3175" y="1106644"/>
            <a:ext cx="8017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33725" y="2187000"/>
            <a:ext cx="3557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+=10;</a:t>
            </a:r>
            <a:endParaRPr b="1" sz="1400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040413" y="2165494"/>
            <a:ext cx="3846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b="1"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++, 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++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-=10,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++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b="1" sz="1400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166975" y="4208484"/>
            <a:ext cx="48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¿Cuáles son los valores asignados a los dos arreglos?</a:t>
            </a:r>
            <a:endParaRPr b="1" i="1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516856" y="2053613"/>
            <a:ext cx="21300" cy="204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9281" y="1155413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 los elementos de un array usando un for.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09281" y="1155413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 los elementos de un array usando un for.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646388" y="3297713"/>
            <a:ext cx="5366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.length];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 - Grupo 5”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09281" y="1834875"/>
            <a:ext cx="4334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+ 1.5;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736949" y="898725"/>
            <a:ext cx="2193804" cy="133207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¿Qué hace el segundo ejemplo de for con el array </a:t>
            </a:r>
            <a:r>
              <a:rPr b="1" lang="es" sz="1300">
                <a:latin typeface="Consolas"/>
                <a:ea typeface="Consolas"/>
                <a:cs typeface="Consolas"/>
                <a:sym typeface="Consolas"/>
              </a:rPr>
              <a:t>nombreGrupo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25" y="1875806"/>
            <a:ext cx="1048275" cy="1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