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4"/>
    <p:sldMasterId id="214748368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Oswald SemiBold"/>
      <p:regular r:id="rId26"/>
      <p:bold r:id="rId27"/>
    </p:embeddedFont>
    <p:embeddedFont>
      <p:font typeface="Oswald"/>
      <p:regular r:id="rId28"/>
      <p:bold r:id="rId29"/>
    </p:embeddedFont>
    <p:embeddedFont>
      <p:font typeface="Cormorant Light"/>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OswaldSemiBold-regular.fntdata"/><Relationship Id="rId25" Type="http://schemas.openxmlformats.org/officeDocument/2006/relationships/slide" Target="slides/slide19.xml"/><Relationship Id="rId28" Type="http://schemas.openxmlformats.org/officeDocument/2006/relationships/font" Target="fonts/Oswald-regular.fntdata"/><Relationship Id="rId27" Type="http://schemas.openxmlformats.org/officeDocument/2006/relationships/font" Target="fonts/OswaldSemiBold-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Oswald-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ormorantLight-bold.fntdata"/><Relationship Id="rId30" Type="http://schemas.openxmlformats.org/officeDocument/2006/relationships/font" Target="fonts/CormorantLight-regular.fntdata"/><Relationship Id="rId11" Type="http://schemas.openxmlformats.org/officeDocument/2006/relationships/slide" Target="slides/slide5.xml"/><Relationship Id="rId33" Type="http://schemas.openxmlformats.org/officeDocument/2006/relationships/font" Target="fonts/CormorantLight-boldItalic.fntdata"/><Relationship Id="rId10" Type="http://schemas.openxmlformats.org/officeDocument/2006/relationships/slide" Target="slides/slide4.xml"/><Relationship Id="rId32" Type="http://schemas.openxmlformats.org/officeDocument/2006/relationships/font" Target="fonts/CormorantLight-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9240921402_0_2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g29240921402_0_236:notes"/>
          <p:cNvSpPr/>
          <p:nvPr>
            <p:ph idx="2" type="sldImg"/>
          </p:nvPr>
        </p:nvSpPr>
        <p:spPr>
          <a:xfrm>
            <a:off x="2143125" y="685800"/>
            <a:ext cx="25725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9240921402_0_9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4" name="Google Shape;354;g29240921402_0_970:notes"/>
          <p:cNvSpPr/>
          <p:nvPr>
            <p:ph idx="2" type="sldImg"/>
          </p:nvPr>
        </p:nvSpPr>
        <p:spPr>
          <a:xfrm>
            <a:off x="2143125" y="685800"/>
            <a:ext cx="25725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9240921402_0_9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1" name="Google Shape;371;g29240921402_0_986:notes"/>
          <p:cNvSpPr/>
          <p:nvPr>
            <p:ph idx="2" type="sldImg"/>
          </p:nvPr>
        </p:nvSpPr>
        <p:spPr>
          <a:xfrm>
            <a:off x="2143125" y="685800"/>
            <a:ext cx="25725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9240921402_0_10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9" name="Google Shape;389;g29240921402_0_1003:notes"/>
          <p:cNvSpPr/>
          <p:nvPr>
            <p:ph idx="2" type="sldImg"/>
          </p:nvPr>
        </p:nvSpPr>
        <p:spPr>
          <a:xfrm>
            <a:off x="2143125" y="685800"/>
            <a:ext cx="25725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9240921402_0_10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9" name="Google Shape;409;g29240921402_0_1022:notes"/>
          <p:cNvSpPr/>
          <p:nvPr>
            <p:ph idx="2" type="sldImg"/>
          </p:nvPr>
        </p:nvSpPr>
        <p:spPr>
          <a:xfrm>
            <a:off x="2143125" y="685800"/>
            <a:ext cx="25725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9240921402_0_10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8" name="Google Shape;428;g29240921402_0_1040:notes"/>
          <p:cNvSpPr/>
          <p:nvPr>
            <p:ph idx="2" type="sldImg"/>
          </p:nvPr>
        </p:nvSpPr>
        <p:spPr>
          <a:xfrm>
            <a:off x="2143125" y="685800"/>
            <a:ext cx="25725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29240921402_0_10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4" name="Google Shape;444;g29240921402_0_1055:notes"/>
          <p:cNvSpPr/>
          <p:nvPr>
            <p:ph idx="2" type="sldImg"/>
          </p:nvPr>
        </p:nvSpPr>
        <p:spPr>
          <a:xfrm>
            <a:off x="2143125" y="685800"/>
            <a:ext cx="25725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9240921402_0_10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1" name="Google Shape;461;g29240921402_0_1071:notes"/>
          <p:cNvSpPr/>
          <p:nvPr>
            <p:ph idx="2" type="sldImg"/>
          </p:nvPr>
        </p:nvSpPr>
        <p:spPr>
          <a:xfrm>
            <a:off x="2143125" y="685800"/>
            <a:ext cx="25725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29240921402_0_10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9" name="Google Shape;479;g29240921402_0_1088:notes"/>
          <p:cNvSpPr/>
          <p:nvPr>
            <p:ph idx="2" type="sldImg"/>
          </p:nvPr>
        </p:nvSpPr>
        <p:spPr>
          <a:xfrm>
            <a:off x="2143125" y="685800"/>
            <a:ext cx="25725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29240921402_0_1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5" name="Google Shape;495;g29240921402_0_1103:notes"/>
          <p:cNvSpPr/>
          <p:nvPr>
            <p:ph idx="2" type="sldImg"/>
          </p:nvPr>
        </p:nvSpPr>
        <p:spPr>
          <a:xfrm>
            <a:off x="2143125" y="685800"/>
            <a:ext cx="25725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29240921402_0_1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3" name="Google Shape;513;g29240921402_0_1120:notes"/>
          <p:cNvSpPr/>
          <p:nvPr>
            <p:ph idx="2" type="sldImg"/>
          </p:nvPr>
        </p:nvSpPr>
        <p:spPr>
          <a:xfrm>
            <a:off x="2143125" y="685800"/>
            <a:ext cx="25725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9240921402_0_5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9" name="Google Shape;219;g29240921402_0_559:notes"/>
          <p:cNvSpPr/>
          <p:nvPr>
            <p:ph idx="2" type="sldImg"/>
          </p:nvPr>
        </p:nvSpPr>
        <p:spPr>
          <a:xfrm>
            <a:off x="2143125" y="685800"/>
            <a:ext cx="25725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9240921402_0_7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5" name="Google Shape;235;g29240921402_0_716:notes"/>
          <p:cNvSpPr/>
          <p:nvPr>
            <p:ph idx="2" type="sldImg"/>
          </p:nvPr>
        </p:nvSpPr>
        <p:spPr>
          <a:xfrm>
            <a:off x="2143125" y="685800"/>
            <a:ext cx="25725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9240921402_0_8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0" name="Google Shape;250;g29240921402_0_872:notes"/>
          <p:cNvSpPr/>
          <p:nvPr>
            <p:ph idx="2" type="sldImg"/>
          </p:nvPr>
        </p:nvSpPr>
        <p:spPr>
          <a:xfrm>
            <a:off x="2143125" y="685800"/>
            <a:ext cx="25725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9240921402_0_8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6" name="Google Shape;266;g29240921402_0_887:notes"/>
          <p:cNvSpPr/>
          <p:nvPr>
            <p:ph idx="2" type="sldImg"/>
          </p:nvPr>
        </p:nvSpPr>
        <p:spPr>
          <a:xfrm>
            <a:off x="2143125" y="685800"/>
            <a:ext cx="25725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9240921402_0_9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4" name="Google Shape;284;g29240921402_0_904:notes"/>
          <p:cNvSpPr/>
          <p:nvPr>
            <p:ph idx="2" type="sldImg"/>
          </p:nvPr>
        </p:nvSpPr>
        <p:spPr>
          <a:xfrm>
            <a:off x="2143125" y="685800"/>
            <a:ext cx="25725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9240921402_0_9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4" name="Google Shape;304;g29240921402_0_923:notes"/>
          <p:cNvSpPr/>
          <p:nvPr>
            <p:ph idx="2" type="sldImg"/>
          </p:nvPr>
        </p:nvSpPr>
        <p:spPr>
          <a:xfrm>
            <a:off x="2143125" y="685800"/>
            <a:ext cx="25725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9240921402_0_9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0" name="Google Shape;320;g29240921402_0_938:notes"/>
          <p:cNvSpPr/>
          <p:nvPr>
            <p:ph idx="2" type="sldImg"/>
          </p:nvPr>
        </p:nvSpPr>
        <p:spPr>
          <a:xfrm>
            <a:off x="2143125" y="685800"/>
            <a:ext cx="25725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9240921402_0_9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7" name="Google Shape;337;g29240921402_0_954:notes"/>
          <p:cNvSpPr/>
          <p:nvPr>
            <p:ph idx="2" type="sldImg"/>
          </p:nvPr>
        </p:nvSpPr>
        <p:spPr>
          <a:xfrm>
            <a:off x="2143125" y="685800"/>
            <a:ext cx="25725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3.pn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 Id="rId3" Type="http://schemas.openxmlformats.org/officeDocument/2006/relationships/image" Target="../media/image3.pn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 Id="rId3" Type="http://schemas.openxmlformats.org/officeDocument/2006/relationships/image" Target="../media/image3.pn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0" name="Shape 50"/>
        <p:cNvGrpSpPr/>
        <p:nvPr/>
      </p:nvGrpSpPr>
      <p:grpSpPr>
        <a:xfrm>
          <a:off x="0" y="0"/>
          <a:ext cx="0" cy="0"/>
          <a:chOff x="0" y="0"/>
          <a:chExt cx="0" cy="0"/>
        </a:xfrm>
      </p:grpSpPr>
      <p:sp>
        <p:nvSpPr>
          <p:cNvPr id="51" name="Google Shape;51;p13"/>
          <p:cNvSpPr txBox="1"/>
          <p:nvPr>
            <p:ph type="title"/>
          </p:nvPr>
        </p:nvSpPr>
        <p:spPr>
          <a:xfrm>
            <a:off x="3019241" y="2404455"/>
            <a:ext cx="3105600" cy="4077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100"/>
              <a:buNone/>
              <a:defRPr b="0" i="0" sz="2600">
                <a:solidFill>
                  <a:srgbClr val="00AEAA"/>
                </a:solidFill>
                <a:latin typeface="Arial"/>
                <a:ea typeface="Arial"/>
                <a:cs typeface="Arial"/>
                <a:sym typeface="Aria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2" name="Google Shape;52;p13"/>
          <p:cNvSpPr txBox="1"/>
          <p:nvPr>
            <p:ph idx="1" type="body"/>
          </p:nvPr>
        </p:nvSpPr>
        <p:spPr>
          <a:xfrm>
            <a:off x="693803" y="1937785"/>
            <a:ext cx="7756500" cy="2931900"/>
          </a:xfrm>
          <a:prstGeom prst="rect">
            <a:avLst/>
          </a:prstGeom>
          <a:noFill/>
          <a:ln>
            <a:noFill/>
          </a:ln>
        </p:spPr>
        <p:txBody>
          <a:bodyPr anchorCtr="0" anchor="t" bIns="0" lIns="0" spcFirstLastPara="1" rIns="0" wrap="square" tIns="0">
            <a:spAutoFit/>
          </a:bodyPr>
          <a:lstStyle>
            <a:lvl1pPr indent="-228600" lvl="0" marL="457200" rtl="0" algn="l">
              <a:lnSpc>
                <a:spcPct val="100000"/>
              </a:lnSpc>
              <a:spcBef>
                <a:spcPts val="0"/>
              </a:spcBef>
              <a:spcAft>
                <a:spcPts val="0"/>
              </a:spcAft>
              <a:buSzPts val="1100"/>
              <a:buNone/>
              <a:defRPr b="0" i="0">
                <a:solidFill>
                  <a:schemeClr val="dk1"/>
                </a:solidFill>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53" name="Google Shape;53;p13"/>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lnSpc>
                <a:spcPct val="100000"/>
              </a:lnSpc>
              <a:spcBef>
                <a:spcPts val="0"/>
              </a:spcBef>
              <a:spcAft>
                <a:spcPts val="0"/>
              </a:spcAft>
              <a:buSzPts val="1100"/>
              <a:buNone/>
              <a:defRPr sz="1100">
                <a:solidFill>
                  <a:srgbClr val="888888"/>
                </a:solidFill>
              </a:defRPr>
            </a:lvl1pPr>
            <a:lvl2pPr lvl="1" rtl="0" algn="l">
              <a:lnSpc>
                <a:spcPct val="100000"/>
              </a:lnSpc>
              <a:spcBef>
                <a:spcPts val="0"/>
              </a:spcBef>
              <a:spcAft>
                <a:spcPts val="0"/>
              </a:spcAft>
              <a:buSzPts val="1100"/>
              <a:buNone/>
              <a:defRPr sz="1100"/>
            </a:lvl2pPr>
            <a:lvl3pPr lvl="2" rtl="0" algn="l">
              <a:lnSpc>
                <a:spcPct val="100000"/>
              </a:lnSpc>
              <a:spcBef>
                <a:spcPts val="0"/>
              </a:spcBef>
              <a:spcAft>
                <a:spcPts val="0"/>
              </a:spcAft>
              <a:buSzPts val="1100"/>
              <a:buNone/>
              <a:defRPr sz="1100"/>
            </a:lvl3pPr>
            <a:lvl4pPr lvl="3" rtl="0" algn="l">
              <a:lnSpc>
                <a:spcPct val="100000"/>
              </a:lnSpc>
              <a:spcBef>
                <a:spcPts val="0"/>
              </a:spcBef>
              <a:spcAft>
                <a:spcPts val="0"/>
              </a:spcAft>
              <a:buSzPts val="1100"/>
              <a:buNone/>
              <a:defRPr sz="1100"/>
            </a:lvl4pPr>
            <a:lvl5pPr lvl="4" rtl="0" algn="l">
              <a:lnSpc>
                <a:spcPct val="100000"/>
              </a:lnSpc>
              <a:spcBef>
                <a:spcPts val="0"/>
              </a:spcBef>
              <a:spcAft>
                <a:spcPts val="0"/>
              </a:spcAft>
              <a:buSzPts val="1100"/>
              <a:buNone/>
              <a:defRPr sz="1100"/>
            </a:lvl5pPr>
            <a:lvl6pPr lvl="5" rtl="0" algn="l">
              <a:lnSpc>
                <a:spcPct val="100000"/>
              </a:lnSpc>
              <a:spcBef>
                <a:spcPts val="0"/>
              </a:spcBef>
              <a:spcAft>
                <a:spcPts val="0"/>
              </a:spcAft>
              <a:buSzPts val="1100"/>
              <a:buNone/>
              <a:defRPr sz="1100"/>
            </a:lvl6pPr>
            <a:lvl7pPr lvl="6" rtl="0" algn="l">
              <a:lnSpc>
                <a:spcPct val="100000"/>
              </a:lnSpc>
              <a:spcBef>
                <a:spcPts val="0"/>
              </a:spcBef>
              <a:spcAft>
                <a:spcPts val="0"/>
              </a:spcAft>
              <a:buSzPts val="1100"/>
              <a:buNone/>
              <a:defRPr sz="1100"/>
            </a:lvl7pPr>
            <a:lvl8pPr lvl="7" rtl="0" algn="l">
              <a:lnSpc>
                <a:spcPct val="100000"/>
              </a:lnSpc>
              <a:spcBef>
                <a:spcPts val="0"/>
              </a:spcBef>
              <a:spcAft>
                <a:spcPts val="0"/>
              </a:spcAft>
              <a:buSzPts val="1100"/>
              <a:buNone/>
              <a:defRPr sz="1100"/>
            </a:lvl8pPr>
            <a:lvl9pPr lvl="8" rtl="0" algn="l">
              <a:lnSpc>
                <a:spcPct val="100000"/>
              </a:lnSpc>
              <a:spcBef>
                <a:spcPts val="0"/>
              </a:spcBef>
              <a:spcAft>
                <a:spcPts val="0"/>
              </a:spcAft>
              <a:buSzPts val="1100"/>
              <a:buNone/>
              <a:defRPr sz="1100"/>
            </a:lvl9pPr>
          </a:lstStyle>
          <a:p/>
        </p:txBody>
      </p:sp>
      <p:sp>
        <p:nvSpPr>
          <p:cNvPr id="54" name="Google Shape;54;p13"/>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100"/>
              <a:buNone/>
              <a:defRPr sz="1100">
                <a:solidFill>
                  <a:srgbClr val="888888"/>
                </a:solidFill>
              </a:defRPr>
            </a:lvl1pPr>
            <a:lvl2pPr lvl="1" rtl="0" algn="l">
              <a:lnSpc>
                <a:spcPct val="100000"/>
              </a:lnSpc>
              <a:spcBef>
                <a:spcPts val="0"/>
              </a:spcBef>
              <a:spcAft>
                <a:spcPts val="0"/>
              </a:spcAft>
              <a:buSzPts val="1100"/>
              <a:buNone/>
              <a:defRPr sz="1100"/>
            </a:lvl2pPr>
            <a:lvl3pPr lvl="2" rtl="0" algn="l">
              <a:lnSpc>
                <a:spcPct val="100000"/>
              </a:lnSpc>
              <a:spcBef>
                <a:spcPts val="0"/>
              </a:spcBef>
              <a:spcAft>
                <a:spcPts val="0"/>
              </a:spcAft>
              <a:buSzPts val="1100"/>
              <a:buNone/>
              <a:defRPr sz="1100"/>
            </a:lvl3pPr>
            <a:lvl4pPr lvl="3" rtl="0" algn="l">
              <a:lnSpc>
                <a:spcPct val="100000"/>
              </a:lnSpc>
              <a:spcBef>
                <a:spcPts val="0"/>
              </a:spcBef>
              <a:spcAft>
                <a:spcPts val="0"/>
              </a:spcAft>
              <a:buSzPts val="1100"/>
              <a:buNone/>
              <a:defRPr sz="1100"/>
            </a:lvl4pPr>
            <a:lvl5pPr lvl="4" rtl="0" algn="l">
              <a:lnSpc>
                <a:spcPct val="100000"/>
              </a:lnSpc>
              <a:spcBef>
                <a:spcPts val="0"/>
              </a:spcBef>
              <a:spcAft>
                <a:spcPts val="0"/>
              </a:spcAft>
              <a:buSzPts val="1100"/>
              <a:buNone/>
              <a:defRPr sz="1100"/>
            </a:lvl5pPr>
            <a:lvl6pPr lvl="5" rtl="0" algn="l">
              <a:lnSpc>
                <a:spcPct val="100000"/>
              </a:lnSpc>
              <a:spcBef>
                <a:spcPts val="0"/>
              </a:spcBef>
              <a:spcAft>
                <a:spcPts val="0"/>
              </a:spcAft>
              <a:buSzPts val="1100"/>
              <a:buNone/>
              <a:defRPr sz="1100"/>
            </a:lvl6pPr>
            <a:lvl7pPr lvl="6" rtl="0" algn="l">
              <a:lnSpc>
                <a:spcPct val="100000"/>
              </a:lnSpc>
              <a:spcBef>
                <a:spcPts val="0"/>
              </a:spcBef>
              <a:spcAft>
                <a:spcPts val="0"/>
              </a:spcAft>
              <a:buSzPts val="1100"/>
              <a:buNone/>
              <a:defRPr sz="1100"/>
            </a:lvl7pPr>
            <a:lvl8pPr lvl="7" rtl="0" algn="l">
              <a:lnSpc>
                <a:spcPct val="100000"/>
              </a:lnSpc>
              <a:spcBef>
                <a:spcPts val="0"/>
              </a:spcBef>
              <a:spcAft>
                <a:spcPts val="0"/>
              </a:spcAft>
              <a:buSzPts val="1100"/>
              <a:buNone/>
              <a:defRPr sz="1100"/>
            </a:lvl8pPr>
            <a:lvl9pPr lvl="8" rtl="0" algn="l">
              <a:lnSpc>
                <a:spcPct val="100000"/>
              </a:lnSpc>
              <a:spcBef>
                <a:spcPts val="0"/>
              </a:spcBef>
              <a:spcAft>
                <a:spcPts val="0"/>
              </a:spcAft>
              <a:buSzPts val="1100"/>
              <a:buNone/>
              <a:defRPr sz="1100"/>
            </a:lvl9pPr>
          </a:lstStyle>
          <a:p/>
        </p:txBody>
      </p:sp>
      <p:sp>
        <p:nvSpPr>
          <p:cNvPr id="55" name="Google Shape;55;p13"/>
          <p:cNvSpPr txBox="1"/>
          <p:nvPr>
            <p:ph idx="12" type="sldNum"/>
          </p:nvPr>
        </p:nvSpPr>
        <p:spPr>
          <a:xfrm>
            <a:off x="6583680" y="4783455"/>
            <a:ext cx="2103000" cy="2154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
        <p:nvSpPr>
          <p:cNvPr id="56" name="Google Shape;56;p13"/>
          <p:cNvSpPr/>
          <p:nvPr/>
        </p:nvSpPr>
        <p:spPr>
          <a:xfrm>
            <a:off x="0" y="734798"/>
            <a:ext cx="4307100" cy="50400"/>
          </a:xfrm>
          <a:prstGeom prst="rect">
            <a:avLst/>
          </a:prstGeom>
          <a:solidFill>
            <a:srgbClr val="FDD90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id="57" name="Google Shape;57;p13"/>
          <p:cNvPicPr preferRelativeResize="0"/>
          <p:nvPr/>
        </p:nvPicPr>
        <p:blipFill rotWithShape="1">
          <a:blip r:embed="rId2">
            <a:alphaModFix/>
          </a:blip>
          <a:srcRect b="10482" l="0" r="0" t="0"/>
          <a:stretch/>
        </p:blipFill>
        <p:spPr>
          <a:xfrm>
            <a:off x="834709" y="200959"/>
            <a:ext cx="2033856" cy="498255"/>
          </a:xfrm>
          <a:prstGeom prst="rect">
            <a:avLst/>
          </a:prstGeom>
          <a:noFill/>
          <a:ln>
            <a:noFill/>
          </a:ln>
        </p:spPr>
      </p:pic>
      <p:pic>
        <p:nvPicPr>
          <p:cNvPr descr="OTRA – Observatorio de Transparencia Umanizales" id="58" name="Google Shape;58;p13"/>
          <p:cNvPicPr preferRelativeResize="0"/>
          <p:nvPr/>
        </p:nvPicPr>
        <p:blipFill rotWithShape="1">
          <a:blip r:embed="rId3">
            <a:alphaModFix/>
          </a:blip>
          <a:srcRect b="10523" l="0" r="0" t="12268"/>
          <a:stretch/>
        </p:blipFill>
        <p:spPr>
          <a:xfrm>
            <a:off x="0" y="0"/>
            <a:ext cx="902858" cy="697082"/>
          </a:xfrm>
          <a:prstGeom prst="rect">
            <a:avLst/>
          </a:prstGeom>
          <a:noFill/>
          <a:ln>
            <a:noFill/>
          </a:ln>
        </p:spPr>
      </p:pic>
      <p:sp>
        <p:nvSpPr>
          <p:cNvPr id="59" name="Google Shape;59;p13"/>
          <p:cNvSpPr/>
          <p:nvPr/>
        </p:nvSpPr>
        <p:spPr>
          <a:xfrm>
            <a:off x="2868566" y="272244"/>
            <a:ext cx="1438500" cy="4248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obj">
  <p:cSld name="OBJECT">
    <p:spTree>
      <p:nvGrpSpPr>
        <p:cNvPr id="73" name="Shape 73"/>
        <p:cNvGrpSpPr/>
        <p:nvPr/>
      </p:nvGrpSpPr>
      <p:grpSpPr>
        <a:xfrm>
          <a:off x="0" y="0"/>
          <a:ext cx="0" cy="0"/>
          <a:chOff x="0" y="0"/>
          <a:chExt cx="0" cy="0"/>
        </a:xfrm>
      </p:grpSpPr>
      <p:sp>
        <p:nvSpPr>
          <p:cNvPr id="74" name="Google Shape;74;p15"/>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lnSpc>
                <a:spcPct val="100000"/>
              </a:lnSpc>
              <a:spcBef>
                <a:spcPts val="0"/>
              </a:spcBef>
              <a:spcAft>
                <a:spcPts val="0"/>
              </a:spcAft>
              <a:buSzPts val="1100"/>
              <a:buNone/>
              <a:defRPr>
                <a:solidFill>
                  <a:srgbClr val="888888"/>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5" name="Google Shape;75;p15"/>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100"/>
              <a:buNone/>
              <a:defRPr>
                <a:solidFill>
                  <a:srgbClr val="888888"/>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6" name="Google Shape;76;p15"/>
          <p:cNvSpPr txBox="1"/>
          <p:nvPr>
            <p:ph idx="12" type="sldNum"/>
          </p:nvPr>
        </p:nvSpPr>
        <p:spPr>
          <a:xfrm>
            <a:off x="6583680" y="4783455"/>
            <a:ext cx="2103000" cy="2154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77" name="Shape 77"/>
        <p:cNvGrpSpPr/>
        <p:nvPr/>
      </p:nvGrpSpPr>
      <p:grpSpPr>
        <a:xfrm>
          <a:off x="0" y="0"/>
          <a:ext cx="0" cy="0"/>
          <a:chOff x="0" y="0"/>
          <a:chExt cx="0" cy="0"/>
        </a:xfrm>
      </p:grpSpPr>
      <p:sp>
        <p:nvSpPr>
          <p:cNvPr id="78" name="Google Shape;78;p16"/>
          <p:cNvSpPr txBox="1"/>
          <p:nvPr>
            <p:ph type="title"/>
          </p:nvPr>
        </p:nvSpPr>
        <p:spPr>
          <a:xfrm>
            <a:off x="3019241" y="2404455"/>
            <a:ext cx="3105600" cy="4077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100"/>
              <a:buNone/>
              <a:defRPr b="0" i="0" sz="2600">
                <a:solidFill>
                  <a:srgbClr val="00AEAA"/>
                </a:solidFill>
                <a:latin typeface="Arial"/>
                <a:ea typeface="Arial"/>
                <a:cs typeface="Arial"/>
                <a:sym typeface="Aria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9" name="Google Shape;79;p16"/>
          <p:cNvSpPr txBox="1"/>
          <p:nvPr>
            <p:ph idx="1" type="body"/>
          </p:nvPr>
        </p:nvSpPr>
        <p:spPr>
          <a:xfrm>
            <a:off x="693803" y="1937785"/>
            <a:ext cx="7756500" cy="2931900"/>
          </a:xfrm>
          <a:prstGeom prst="rect">
            <a:avLst/>
          </a:prstGeom>
          <a:noFill/>
          <a:ln>
            <a:noFill/>
          </a:ln>
        </p:spPr>
        <p:txBody>
          <a:bodyPr anchorCtr="0" anchor="t" bIns="0" lIns="0" spcFirstLastPara="1" rIns="0" wrap="square" tIns="0">
            <a:spAutoFit/>
          </a:bodyPr>
          <a:lstStyle>
            <a:lvl1pPr indent="-228600" lvl="0" marL="457200" rtl="0" algn="l">
              <a:lnSpc>
                <a:spcPct val="100000"/>
              </a:lnSpc>
              <a:spcBef>
                <a:spcPts val="0"/>
              </a:spcBef>
              <a:spcAft>
                <a:spcPts val="0"/>
              </a:spcAft>
              <a:buSzPts val="1100"/>
              <a:buNone/>
              <a:defRPr b="0" i="0">
                <a:solidFill>
                  <a:schemeClr val="dk1"/>
                </a:solidFill>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80" name="Google Shape;80;p16"/>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lnSpc>
                <a:spcPct val="100000"/>
              </a:lnSpc>
              <a:spcBef>
                <a:spcPts val="0"/>
              </a:spcBef>
              <a:spcAft>
                <a:spcPts val="0"/>
              </a:spcAft>
              <a:buSzPts val="1100"/>
              <a:buNone/>
              <a:defRPr>
                <a:solidFill>
                  <a:srgbClr val="888888"/>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1" name="Google Shape;81;p16"/>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100"/>
              <a:buNone/>
              <a:defRPr>
                <a:solidFill>
                  <a:srgbClr val="888888"/>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2" name="Google Shape;82;p16"/>
          <p:cNvSpPr txBox="1"/>
          <p:nvPr>
            <p:ph idx="12" type="sldNum"/>
          </p:nvPr>
        </p:nvSpPr>
        <p:spPr>
          <a:xfrm>
            <a:off x="6583680" y="4783455"/>
            <a:ext cx="2103000" cy="2154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
        <p:nvSpPr>
          <p:cNvPr id="83" name="Google Shape;83;p16"/>
          <p:cNvSpPr/>
          <p:nvPr/>
        </p:nvSpPr>
        <p:spPr>
          <a:xfrm>
            <a:off x="0" y="734798"/>
            <a:ext cx="4307100" cy="50400"/>
          </a:xfrm>
          <a:prstGeom prst="rect">
            <a:avLst/>
          </a:prstGeom>
          <a:solidFill>
            <a:srgbClr val="FDD90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id="84" name="Google Shape;84;p16"/>
          <p:cNvPicPr preferRelativeResize="0"/>
          <p:nvPr/>
        </p:nvPicPr>
        <p:blipFill rotWithShape="1">
          <a:blip r:embed="rId2">
            <a:alphaModFix/>
          </a:blip>
          <a:srcRect b="10482" l="0" r="0" t="0"/>
          <a:stretch/>
        </p:blipFill>
        <p:spPr>
          <a:xfrm>
            <a:off x="834709" y="200959"/>
            <a:ext cx="2033856" cy="498255"/>
          </a:xfrm>
          <a:prstGeom prst="rect">
            <a:avLst/>
          </a:prstGeom>
          <a:noFill/>
          <a:ln>
            <a:noFill/>
          </a:ln>
        </p:spPr>
      </p:pic>
      <p:pic>
        <p:nvPicPr>
          <p:cNvPr descr="OTRA – Observatorio de Transparencia Umanizales" id="85" name="Google Shape;85;p16"/>
          <p:cNvPicPr preferRelativeResize="0"/>
          <p:nvPr/>
        </p:nvPicPr>
        <p:blipFill rotWithShape="1">
          <a:blip r:embed="rId3">
            <a:alphaModFix/>
          </a:blip>
          <a:srcRect b="10523" l="0" r="0" t="12268"/>
          <a:stretch/>
        </p:blipFill>
        <p:spPr>
          <a:xfrm>
            <a:off x="0" y="0"/>
            <a:ext cx="902858" cy="697082"/>
          </a:xfrm>
          <a:prstGeom prst="rect">
            <a:avLst/>
          </a:prstGeom>
          <a:noFill/>
          <a:ln>
            <a:noFill/>
          </a:ln>
        </p:spPr>
      </p:pic>
      <p:sp>
        <p:nvSpPr>
          <p:cNvPr id="86" name="Google Shape;86;p16"/>
          <p:cNvSpPr/>
          <p:nvPr/>
        </p:nvSpPr>
        <p:spPr>
          <a:xfrm>
            <a:off x="2868566" y="272244"/>
            <a:ext cx="1438500" cy="4248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87" name="Shape 87"/>
        <p:cNvGrpSpPr/>
        <p:nvPr/>
      </p:nvGrpSpPr>
      <p:grpSpPr>
        <a:xfrm>
          <a:off x="0" y="0"/>
          <a:ext cx="0" cy="0"/>
          <a:chOff x="0" y="0"/>
          <a:chExt cx="0" cy="0"/>
        </a:xfrm>
      </p:grpSpPr>
      <p:sp>
        <p:nvSpPr>
          <p:cNvPr id="88" name="Google Shape;88;p17"/>
          <p:cNvSpPr txBox="1"/>
          <p:nvPr>
            <p:ph type="title"/>
          </p:nvPr>
        </p:nvSpPr>
        <p:spPr>
          <a:xfrm>
            <a:off x="3019241" y="2404455"/>
            <a:ext cx="3105600" cy="4077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100"/>
              <a:buNone/>
              <a:defRPr b="0" i="0" sz="2600">
                <a:solidFill>
                  <a:srgbClr val="00AEAA"/>
                </a:solidFill>
                <a:latin typeface="Arial"/>
                <a:ea typeface="Arial"/>
                <a:cs typeface="Arial"/>
                <a:sym typeface="Aria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9" name="Google Shape;89;p17"/>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lnSpc>
                <a:spcPct val="100000"/>
              </a:lnSpc>
              <a:spcBef>
                <a:spcPts val="0"/>
              </a:spcBef>
              <a:spcAft>
                <a:spcPts val="0"/>
              </a:spcAft>
              <a:buSzPts val="1100"/>
              <a:buNone/>
              <a:defRPr>
                <a:solidFill>
                  <a:srgbClr val="888888"/>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0" name="Google Shape;90;p17"/>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100"/>
              <a:buNone/>
              <a:defRPr>
                <a:solidFill>
                  <a:srgbClr val="888888"/>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1" name="Google Shape;91;p17"/>
          <p:cNvSpPr txBox="1"/>
          <p:nvPr>
            <p:ph idx="12" type="sldNum"/>
          </p:nvPr>
        </p:nvSpPr>
        <p:spPr>
          <a:xfrm>
            <a:off x="6583680" y="4783455"/>
            <a:ext cx="2103000" cy="2154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
        <p:nvSpPr>
          <p:cNvPr id="92" name="Google Shape;92;p17"/>
          <p:cNvSpPr/>
          <p:nvPr/>
        </p:nvSpPr>
        <p:spPr>
          <a:xfrm>
            <a:off x="0" y="734798"/>
            <a:ext cx="4307100" cy="50400"/>
          </a:xfrm>
          <a:prstGeom prst="rect">
            <a:avLst/>
          </a:prstGeom>
          <a:solidFill>
            <a:srgbClr val="FDD90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id="93" name="Google Shape;93;p17"/>
          <p:cNvPicPr preferRelativeResize="0"/>
          <p:nvPr/>
        </p:nvPicPr>
        <p:blipFill rotWithShape="1">
          <a:blip r:embed="rId2">
            <a:alphaModFix/>
          </a:blip>
          <a:srcRect b="10482" l="0" r="0" t="0"/>
          <a:stretch/>
        </p:blipFill>
        <p:spPr>
          <a:xfrm>
            <a:off x="834709" y="200959"/>
            <a:ext cx="2033856" cy="498255"/>
          </a:xfrm>
          <a:prstGeom prst="rect">
            <a:avLst/>
          </a:prstGeom>
          <a:noFill/>
          <a:ln>
            <a:noFill/>
          </a:ln>
        </p:spPr>
      </p:pic>
      <p:pic>
        <p:nvPicPr>
          <p:cNvPr descr="OTRA – Observatorio de Transparencia Umanizales" id="94" name="Google Shape;94;p17"/>
          <p:cNvPicPr preferRelativeResize="0"/>
          <p:nvPr/>
        </p:nvPicPr>
        <p:blipFill rotWithShape="1">
          <a:blip r:embed="rId3">
            <a:alphaModFix/>
          </a:blip>
          <a:srcRect b="10523" l="0" r="0" t="12268"/>
          <a:stretch/>
        </p:blipFill>
        <p:spPr>
          <a:xfrm>
            <a:off x="0" y="0"/>
            <a:ext cx="902858" cy="697082"/>
          </a:xfrm>
          <a:prstGeom prst="rect">
            <a:avLst/>
          </a:prstGeom>
          <a:noFill/>
          <a:ln>
            <a:noFill/>
          </a:ln>
        </p:spPr>
      </p:pic>
      <p:sp>
        <p:nvSpPr>
          <p:cNvPr id="95" name="Google Shape;95;p17"/>
          <p:cNvSpPr/>
          <p:nvPr/>
        </p:nvSpPr>
        <p:spPr>
          <a:xfrm>
            <a:off x="2868566" y="272244"/>
            <a:ext cx="1438500" cy="4248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OBJECT_1">
    <p:spTree>
      <p:nvGrpSpPr>
        <p:cNvPr id="96" name="Shape 96"/>
        <p:cNvGrpSpPr/>
        <p:nvPr/>
      </p:nvGrpSpPr>
      <p:grpSpPr>
        <a:xfrm>
          <a:off x="0" y="0"/>
          <a:ext cx="0" cy="0"/>
          <a:chOff x="0" y="0"/>
          <a:chExt cx="0" cy="0"/>
        </a:xfrm>
      </p:grpSpPr>
      <p:sp>
        <p:nvSpPr>
          <p:cNvPr id="97" name="Google Shape;97;p1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8" name="Google Shape;98;p1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400"/>
              <a:buNone/>
              <a:defRPr/>
            </a:lvl1pPr>
            <a:lvl2pPr indent="-228600" lvl="1" marL="914400" rtl="0" algn="l">
              <a:lnSpc>
                <a:spcPct val="90000"/>
              </a:lnSpc>
              <a:spcBef>
                <a:spcPts val="400"/>
              </a:spcBef>
              <a:spcAft>
                <a:spcPts val="0"/>
              </a:spcAft>
              <a:buClr>
                <a:schemeClr val="dk1"/>
              </a:buClr>
              <a:buSzPts val="1400"/>
              <a:buNone/>
              <a:defRPr/>
            </a:lvl2pPr>
            <a:lvl3pPr indent="-228600" lvl="2" marL="1371600" rtl="0" algn="l">
              <a:lnSpc>
                <a:spcPct val="90000"/>
              </a:lnSpc>
              <a:spcBef>
                <a:spcPts val="400"/>
              </a:spcBef>
              <a:spcAft>
                <a:spcPts val="0"/>
              </a:spcAft>
              <a:buClr>
                <a:schemeClr val="dk1"/>
              </a:buClr>
              <a:buSzPts val="1400"/>
              <a:buNone/>
              <a:defRPr/>
            </a:lvl3pPr>
            <a:lvl4pPr indent="-228600" lvl="3" marL="1828800" rtl="0" algn="l">
              <a:lnSpc>
                <a:spcPct val="90000"/>
              </a:lnSpc>
              <a:spcBef>
                <a:spcPts val="400"/>
              </a:spcBef>
              <a:spcAft>
                <a:spcPts val="0"/>
              </a:spcAft>
              <a:buClr>
                <a:schemeClr val="dk1"/>
              </a:buClr>
              <a:buSzPts val="1400"/>
              <a:buNone/>
              <a:defRPr/>
            </a:lvl4pPr>
            <a:lvl5pPr indent="-228600" lvl="4" marL="2286000" rtl="0" algn="l">
              <a:lnSpc>
                <a:spcPct val="90000"/>
              </a:lnSpc>
              <a:spcBef>
                <a:spcPts val="400"/>
              </a:spcBef>
              <a:spcAft>
                <a:spcPts val="0"/>
              </a:spcAft>
              <a:buClr>
                <a:schemeClr val="dk1"/>
              </a:buClr>
              <a:buSzPts val="1400"/>
              <a:buNone/>
              <a:defRPr/>
            </a:lvl5pPr>
            <a:lvl6pPr indent="-228600" lvl="5" marL="2743200" rtl="0" algn="l">
              <a:lnSpc>
                <a:spcPct val="90000"/>
              </a:lnSpc>
              <a:spcBef>
                <a:spcPts val="400"/>
              </a:spcBef>
              <a:spcAft>
                <a:spcPts val="0"/>
              </a:spcAft>
              <a:buClr>
                <a:schemeClr val="dk1"/>
              </a:buClr>
              <a:buSzPts val="1400"/>
              <a:buNone/>
              <a:defRPr/>
            </a:lvl6pPr>
            <a:lvl7pPr indent="-228600" lvl="6" marL="3200400" rtl="0" algn="l">
              <a:lnSpc>
                <a:spcPct val="90000"/>
              </a:lnSpc>
              <a:spcBef>
                <a:spcPts val="400"/>
              </a:spcBef>
              <a:spcAft>
                <a:spcPts val="0"/>
              </a:spcAft>
              <a:buClr>
                <a:schemeClr val="dk1"/>
              </a:buClr>
              <a:buSzPts val="1400"/>
              <a:buNone/>
              <a:defRPr/>
            </a:lvl7pPr>
            <a:lvl8pPr indent="-228600" lvl="7" marL="3657600" rtl="0" algn="l">
              <a:lnSpc>
                <a:spcPct val="90000"/>
              </a:lnSpc>
              <a:spcBef>
                <a:spcPts val="400"/>
              </a:spcBef>
              <a:spcAft>
                <a:spcPts val="0"/>
              </a:spcAft>
              <a:buClr>
                <a:schemeClr val="dk1"/>
              </a:buClr>
              <a:buSzPts val="1400"/>
              <a:buNone/>
              <a:defRPr/>
            </a:lvl8pPr>
            <a:lvl9pPr indent="-228600" lvl="8" marL="4114800" rtl="0" algn="l">
              <a:lnSpc>
                <a:spcPct val="90000"/>
              </a:lnSpc>
              <a:spcBef>
                <a:spcPts val="400"/>
              </a:spcBef>
              <a:spcAft>
                <a:spcPts val="0"/>
              </a:spcAft>
              <a:buClr>
                <a:schemeClr val="dk1"/>
              </a:buClr>
              <a:buSzPts val="1400"/>
              <a:buNone/>
              <a:defRPr/>
            </a:lvl9pPr>
          </a:lstStyle>
          <a:p/>
        </p:txBody>
      </p:sp>
      <p:sp>
        <p:nvSpPr>
          <p:cNvPr id="99" name="Google Shape;99;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sp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0" name="Google Shape;100;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sp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1" name="Google Shape;101;p18"/>
          <p:cNvSpPr txBox="1"/>
          <p:nvPr>
            <p:ph idx="12" type="sldNum"/>
          </p:nvPr>
        </p:nvSpPr>
        <p:spPr>
          <a:xfrm>
            <a:off x="6457950" y="4767263"/>
            <a:ext cx="2057400" cy="284700"/>
          </a:xfrm>
          <a:prstGeom prst="rect">
            <a:avLst/>
          </a:prstGeom>
          <a:noFill/>
          <a:ln>
            <a:noFill/>
          </a:ln>
        </p:spPr>
        <p:txBody>
          <a:bodyPr anchorCtr="0" anchor="ctr" bIns="34275" lIns="68575" spcFirstLastPara="1" rIns="68575" wrap="square" tIns="34275">
            <a:sp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04" name="Google Shape;104;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105" name="Google Shape;105;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erpo de texto">
  <p:cSld name="Cuerpo de texto">
    <p:spTree>
      <p:nvGrpSpPr>
        <p:cNvPr id="106" name="Shape 106"/>
        <p:cNvGrpSpPr/>
        <p:nvPr/>
      </p:nvGrpSpPr>
      <p:grpSpPr>
        <a:xfrm>
          <a:off x="0" y="0"/>
          <a:ext cx="0" cy="0"/>
          <a:chOff x="0" y="0"/>
          <a:chExt cx="0" cy="0"/>
        </a:xfrm>
      </p:grpSpPr>
      <p:sp>
        <p:nvSpPr>
          <p:cNvPr id="107" name="Google Shape;107;p20"/>
          <p:cNvSpPr txBox="1"/>
          <p:nvPr>
            <p:ph type="title"/>
          </p:nvPr>
        </p:nvSpPr>
        <p:spPr>
          <a:xfrm>
            <a:off x="628650" y="961061"/>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rgbClr val="00AFAA"/>
              </a:buClr>
              <a:buSzPts val="2600"/>
              <a:buFont typeface="Arial"/>
              <a:buNone/>
              <a:defRPr sz="2600">
                <a:solidFill>
                  <a:srgbClr val="00AFAA"/>
                </a:solidFill>
                <a:latin typeface="Arial"/>
                <a:ea typeface="Arial"/>
                <a:cs typeface="Arial"/>
                <a:sym typeface="Aria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8" name="Google Shape;108;p20"/>
          <p:cNvSpPr txBox="1"/>
          <p:nvPr>
            <p:ph idx="1" type="body"/>
          </p:nvPr>
        </p:nvSpPr>
        <p:spPr>
          <a:xfrm>
            <a:off x="628650" y="1955234"/>
            <a:ext cx="7886700" cy="27096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595959"/>
              </a:buClr>
              <a:buSzPts val="1500"/>
              <a:buNone/>
              <a:defRPr sz="1500">
                <a:solidFill>
                  <a:srgbClr val="595959"/>
                </a:solidFill>
                <a:latin typeface="Arial"/>
                <a:ea typeface="Arial"/>
                <a:cs typeface="Arial"/>
                <a:sym typeface="Arial"/>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09" name="Google Shape;109;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sz="900">
                <a:solidFill>
                  <a:srgbClr val="898989"/>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1">
  <p:cSld name="OBJECT_2">
    <p:spTree>
      <p:nvGrpSpPr>
        <p:cNvPr id="110" name="Shape 110"/>
        <p:cNvGrpSpPr/>
        <p:nvPr/>
      </p:nvGrpSpPr>
      <p:grpSpPr>
        <a:xfrm>
          <a:off x="0" y="0"/>
          <a:ext cx="0" cy="0"/>
          <a:chOff x="0" y="0"/>
          <a:chExt cx="0" cy="0"/>
        </a:xfrm>
      </p:grpSpPr>
      <p:sp>
        <p:nvSpPr>
          <p:cNvPr id="111" name="Google Shape;111;p2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2" name="Google Shape;112;p2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400"/>
              <a:buNone/>
              <a:defRPr/>
            </a:lvl1pPr>
            <a:lvl2pPr indent="-228600" lvl="1" marL="914400" rtl="0" algn="l">
              <a:lnSpc>
                <a:spcPct val="90000"/>
              </a:lnSpc>
              <a:spcBef>
                <a:spcPts val="400"/>
              </a:spcBef>
              <a:spcAft>
                <a:spcPts val="0"/>
              </a:spcAft>
              <a:buClr>
                <a:schemeClr val="dk1"/>
              </a:buClr>
              <a:buSzPts val="1400"/>
              <a:buNone/>
              <a:defRPr/>
            </a:lvl2pPr>
            <a:lvl3pPr indent="-228600" lvl="2" marL="1371600" rtl="0" algn="l">
              <a:lnSpc>
                <a:spcPct val="90000"/>
              </a:lnSpc>
              <a:spcBef>
                <a:spcPts val="400"/>
              </a:spcBef>
              <a:spcAft>
                <a:spcPts val="0"/>
              </a:spcAft>
              <a:buClr>
                <a:schemeClr val="dk1"/>
              </a:buClr>
              <a:buSzPts val="1400"/>
              <a:buNone/>
              <a:defRPr/>
            </a:lvl3pPr>
            <a:lvl4pPr indent="-228600" lvl="3" marL="1828800" rtl="0" algn="l">
              <a:lnSpc>
                <a:spcPct val="90000"/>
              </a:lnSpc>
              <a:spcBef>
                <a:spcPts val="400"/>
              </a:spcBef>
              <a:spcAft>
                <a:spcPts val="0"/>
              </a:spcAft>
              <a:buClr>
                <a:schemeClr val="dk1"/>
              </a:buClr>
              <a:buSzPts val="1400"/>
              <a:buNone/>
              <a:defRPr/>
            </a:lvl4pPr>
            <a:lvl5pPr indent="-228600" lvl="4" marL="2286000" rtl="0" algn="l">
              <a:lnSpc>
                <a:spcPct val="90000"/>
              </a:lnSpc>
              <a:spcBef>
                <a:spcPts val="400"/>
              </a:spcBef>
              <a:spcAft>
                <a:spcPts val="0"/>
              </a:spcAft>
              <a:buClr>
                <a:schemeClr val="dk1"/>
              </a:buClr>
              <a:buSzPts val="1400"/>
              <a:buNone/>
              <a:defRPr/>
            </a:lvl5pPr>
            <a:lvl6pPr indent="-228600" lvl="5" marL="2743200" rtl="0" algn="l">
              <a:lnSpc>
                <a:spcPct val="90000"/>
              </a:lnSpc>
              <a:spcBef>
                <a:spcPts val="400"/>
              </a:spcBef>
              <a:spcAft>
                <a:spcPts val="0"/>
              </a:spcAft>
              <a:buClr>
                <a:schemeClr val="dk1"/>
              </a:buClr>
              <a:buSzPts val="1400"/>
              <a:buNone/>
              <a:defRPr/>
            </a:lvl6pPr>
            <a:lvl7pPr indent="-228600" lvl="6" marL="3200400" rtl="0" algn="l">
              <a:lnSpc>
                <a:spcPct val="90000"/>
              </a:lnSpc>
              <a:spcBef>
                <a:spcPts val="400"/>
              </a:spcBef>
              <a:spcAft>
                <a:spcPts val="0"/>
              </a:spcAft>
              <a:buClr>
                <a:schemeClr val="dk1"/>
              </a:buClr>
              <a:buSzPts val="1400"/>
              <a:buNone/>
              <a:defRPr/>
            </a:lvl7pPr>
            <a:lvl8pPr indent="-228600" lvl="7" marL="3657600" rtl="0" algn="l">
              <a:lnSpc>
                <a:spcPct val="90000"/>
              </a:lnSpc>
              <a:spcBef>
                <a:spcPts val="400"/>
              </a:spcBef>
              <a:spcAft>
                <a:spcPts val="0"/>
              </a:spcAft>
              <a:buClr>
                <a:schemeClr val="dk1"/>
              </a:buClr>
              <a:buSzPts val="1400"/>
              <a:buNone/>
              <a:defRPr/>
            </a:lvl8pPr>
            <a:lvl9pPr indent="-228600" lvl="8" marL="4114800" rtl="0" algn="l">
              <a:lnSpc>
                <a:spcPct val="90000"/>
              </a:lnSpc>
              <a:spcBef>
                <a:spcPts val="400"/>
              </a:spcBef>
              <a:spcAft>
                <a:spcPts val="0"/>
              </a:spcAft>
              <a:buClr>
                <a:schemeClr val="dk1"/>
              </a:buClr>
              <a:buSzPts val="1400"/>
              <a:buNone/>
              <a:defRPr/>
            </a:lvl9pPr>
          </a:lstStyle>
          <a:p/>
        </p:txBody>
      </p:sp>
      <p:sp>
        <p:nvSpPr>
          <p:cNvPr id="113" name="Google Shape;113;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sp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4" name="Google Shape;114;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sp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5" name="Google Shape;115;p21"/>
          <p:cNvSpPr txBox="1"/>
          <p:nvPr>
            <p:ph idx="12" type="sldNum"/>
          </p:nvPr>
        </p:nvSpPr>
        <p:spPr>
          <a:xfrm>
            <a:off x="6457950" y="4767263"/>
            <a:ext cx="2057400" cy="284700"/>
          </a:xfrm>
          <a:prstGeom prst="rect">
            <a:avLst/>
          </a:prstGeom>
          <a:noFill/>
          <a:ln>
            <a:noFill/>
          </a:ln>
        </p:spPr>
        <p:txBody>
          <a:bodyPr anchorCtr="0" anchor="ctr" bIns="34275" lIns="68575" spcFirstLastPara="1" rIns="68575" wrap="square" tIns="34275">
            <a:sp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16" name="Shape 116"/>
        <p:cNvGrpSpPr/>
        <p:nvPr/>
      </p:nvGrpSpPr>
      <p:grpSpPr>
        <a:xfrm>
          <a:off x="0" y="0"/>
          <a:ext cx="0" cy="0"/>
          <a:chOff x="0" y="0"/>
          <a:chExt cx="0" cy="0"/>
        </a:xfrm>
      </p:grpSpPr>
      <p:sp>
        <p:nvSpPr>
          <p:cNvPr id="117" name="Google Shape;117;p22"/>
          <p:cNvSpPr txBox="1"/>
          <p:nvPr>
            <p:ph type="title"/>
          </p:nvPr>
        </p:nvSpPr>
        <p:spPr>
          <a:xfrm>
            <a:off x="3019241" y="2404455"/>
            <a:ext cx="3105600" cy="4077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100"/>
              <a:buNone/>
              <a:defRPr b="0" i="0" sz="2600">
                <a:solidFill>
                  <a:srgbClr val="00AEAA"/>
                </a:solidFill>
                <a:latin typeface="Arial"/>
                <a:ea typeface="Arial"/>
                <a:cs typeface="Arial"/>
                <a:sym typeface="Aria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8" name="Google Shape;118;p22"/>
          <p:cNvSpPr txBox="1"/>
          <p:nvPr>
            <p:ph idx="1" type="body"/>
          </p:nvPr>
        </p:nvSpPr>
        <p:spPr>
          <a:xfrm>
            <a:off x="683419" y="1937785"/>
            <a:ext cx="3642300" cy="2931900"/>
          </a:xfrm>
          <a:prstGeom prst="rect">
            <a:avLst/>
          </a:prstGeom>
          <a:noFill/>
          <a:ln>
            <a:noFill/>
          </a:ln>
        </p:spPr>
        <p:txBody>
          <a:bodyPr anchorCtr="0" anchor="t" bIns="0" lIns="0" spcFirstLastPara="1" rIns="0" wrap="square" tIns="0">
            <a:spAutoFit/>
          </a:bodyPr>
          <a:lstStyle>
            <a:lvl1pPr indent="-228600" lvl="0" marL="457200" rtl="0" algn="l">
              <a:lnSpc>
                <a:spcPct val="100000"/>
              </a:lnSpc>
              <a:spcBef>
                <a:spcPts val="0"/>
              </a:spcBef>
              <a:spcAft>
                <a:spcPts val="0"/>
              </a:spcAft>
              <a:buSzPts val="1100"/>
              <a:buNone/>
              <a:defRPr b="1" i="0" sz="2100">
                <a:solidFill>
                  <a:schemeClr val="dk1"/>
                </a:solidFill>
                <a:latin typeface="Trebuchet MS"/>
                <a:ea typeface="Trebuchet MS"/>
                <a:cs typeface="Trebuchet MS"/>
                <a:sym typeface="Trebuchet MS"/>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119" name="Google Shape;119;p22"/>
          <p:cNvSpPr txBox="1"/>
          <p:nvPr>
            <p:ph idx="2" type="body"/>
          </p:nvPr>
        </p:nvSpPr>
        <p:spPr>
          <a:xfrm>
            <a:off x="4709160" y="1183005"/>
            <a:ext cx="3977700" cy="3394800"/>
          </a:xfrm>
          <a:prstGeom prst="rect">
            <a:avLst/>
          </a:prstGeom>
          <a:noFill/>
          <a:ln>
            <a:noFill/>
          </a:ln>
        </p:spPr>
        <p:txBody>
          <a:bodyPr anchorCtr="0" anchor="t" bIns="0" lIns="0" spcFirstLastPara="1" rIns="0" wrap="square" tIns="0">
            <a:sp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120" name="Google Shape;120;p22"/>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lnSpc>
                <a:spcPct val="100000"/>
              </a:lnSpc>
              <a:spcBef>
                <a:spcPts val="0"/>
              </a:spcBef>
              <a:spcAft>
                <a:spcPts val="0"/>
              </a:spcAft>
              <a:buSzPts val="1100"/>
              <a:buNone/>
              <a:defRPr>
                <a:solidFill>
                  <a:srgbClr val="888888"/>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1" name="Google Shape;121;p22"/>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100"/>
              <a:buNone/>
              <a:defRPr>
                <a:solidFill>
                  <a:srgbClr val="888888"/>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2" name="Google Shape;122;p22"/>
          <p:cNvSpPr txBox="1"/>
          <p:nvPr>
            <p:ph idx="12" type="sldNum"/>
          </p:nvPr>
        </p:nvSpPr>
        <p:spPr>
          <a:xfrm>
            <a:off x="6583680" y="4783455"/>
            <a:ext cx="2103000" cy="2154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4">
  <p:cSld name="OBJECT_5">
    <p:spTree>
      <p:nvGrpSpPr>
        <p:cNvPr id="123" name="Shape 123"/>
        <p:cNvGrpSpPr/>
        <p:nvPr/>
      </p:nvGrpSpPr>
      <p:grpSpPr>
        <a:xfrm>
          <a:off x="0" y="0"/>
          <a:ext cx="0" cy="0"/>
          <a:chOff x="0" y="0"/>
          <a:chExt cx="0" cy="0"/>
        </a:xfrm>
      </p:grpSpPr>
      <p:sp>
        <p:nvSpPr>
          <p:cNvPr id="124" name="Google Shape;124;p2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5" name="Google Shape;125;p2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400"/>
              <a:buNone/>
              <a:defRPr/>
            </a:lvl1pPr>
            <a:lvl2pPr indent="-228600" lvl="1" marL="914400" rtl="0" algn="l">
              <a:lnSpc>
                <a:spcPct val="90000"/>
              </a:lnSpc>
              <a:spcBef>
                <a:spcPts val="400"/>
              </a:spcBef>
              <a:spcAft>
                <a:spcPts val="0"/>
              </a:spcAft>
              <a:buClr>
                <a:schemeClr val="dk1"/>
              </a:buClr>
              <a:buSzPts val="1400"/>
              <a:buNone/>
              <a:defRPr/>
            </a:lvl2pPr>
            <a:lvl3pPr indent="-228600" lvl="2" marL="1371600" rtl="0" algn="l">
              <a:lnSpc>
                <a:spcPct val="90000"/>
              </a:lnSpc>
              <a:spcBef>
                <a:spcPts val="400"/>
              </a:spcBef>
              <a:spcAft>
                <a:spcPts val="0"/>
              </a:spcAft>
              <a:buClr>
                <a:schemeClr val="dk1"/>
              </a:buClr>
              <a:buSzPts val="1400"/>
              <a:buNone/>
              <a:defRPr/>
            </a:lvl3pPr>
            <a:lvl4pPr indent="-228600" lvl="3" marL="1828800" rtl="0" algn="l">
              <a:lnSpc>
                <a:spcPct val="90000"/>
              </a:lnSpc>
              <a:spcBef>
                <a:spcPts val="400"/>
              </a:spcBef>
              <a:spcAft>
                <a:spcPts val="0"/>
              </a:spcAft>
              <a:buClr>
                <a:schemeClr val="dk1"/>
              </a:buClr>
              <a:buSzPts val="1400"/>
              <a:buNone/>
              <a:defRPr/>
            </a:lvl4pPr>
            <a:lvl5pPr indent="-228600" lvl="4" marL="2286000" rtl="0" algn="l">
              <a:lnSpc>
                <a:spcPct val="90000"/>
              </a:lnSpc>
              <a:spcBef>
                <a:spcPts val="400"/>
              </a:spcBef>
              <a:spcAft>
                <a:spcPts val="0"/>
              </a:spcAft>
              <a:buClr>
                <a:schemeClr val="dk1"/>
              </a:buClr>
              <a:buSzPts val="1400"/>
              <a:buNone/>
              <a:defRPr/>
            </a:lvl5pPr>
            <a:lvl6pPr indent="-228600" lvl="5" marL="2743200" rtl="0" algn="l">
              <a:lnSpc>
                <a:spcPct val="90000"/>
              </a:lnSpc>
              <a:spcBef>
                <a:spcPts val="400"/>
              </a:spcBef>
              <a:spcAft>
                <a:spcPts val="0"/>
              </a:spcAft>
              <a:buClr>
                <a:schemeClr val="dk1"/>
              </a:buClr>
              <a:buSzPts val="1400"/>
              <a:buNone/>
              <a:defRPr/>
            </a:lvl6pPr>
            <a:lvl7pPr indent="-228600" lvl="6" marL="3200400" rtl="0" algn="l">
              <a:lnSpc>
                <a:spcPct val="90000"/>
              </a:lnSpc>
              <a:spcBef>
                <a:spcPts val="400"/>
              </a:spcBef>
              <a:spcAft>
                <a:spcPts val="0"/>
              </a:spcAft>
              <a:buClr>
                <a:schemeClr val="dk1"/>
              </a:buClr>
              <a:buSzPts val="1400"/>
              <a:buNone/>
              <a:defRPr/>
            </a:lvl7pPr>
            <a:lvl8pPr indent="-228600" lvl="7" marL="3657600" rtl="0" algn="l">
              <a:lnSpc>
                <a:spcPct val="90000"/>
              </a:lnSpc>
              <a:spcBef>
                <a:spcPts val="400"/>
              </a:spcBef>
              <a:spcAft>
                <a:spcPts val="0"/>
              </a:spcAft>
              <a:buClr>
                <a:schemeClr val="dk1"/>
              </a:buClr>
              <a:buSzPts val="1400"/>
              <a:buNone/>
              <a:defRPr/>
            </a:lvl8pPr>
            <a:lvl9pPr indent="-228600" lvl="8" marL="4114800" rtl="0" algn="l">
              <a:lnSpc>
                <a:spcPct val="90000"/>
              </a:lnSpc>
              <a:spcBef>
                <a:spcPts val="400"/>
              </a:spcBef>
              <a:spcAft>
                <a:spcPts val="0"/>
              </a:spcAft>
              <a:buClr>
                <a:schemeClr val="dk1"/>
              </a:buClr>
              <a:buSzPts val="1400"/>
              <a:buNone/>
              <a:defRPr/>
            </a:lvl9pPr>
          </a:lstStyle>
          <a:p/>
        </p:txBody>
      </p:sp>
      <p:sp>
        <p:nvSpPr>
          <p:cNvPr id="126" name="Google Shape;126;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sp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7" name="Google Shape;127;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sp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8" name="Google Shape;128;p23"/>
          <p:cNvSpPr txBox="1"/>
          <p:nvPr>
            <p:ph idx="12" type="sldNum"/>
          </p:nvPr>
        </p:nvSpPr>
        <p:spPr>
          <a:xfrm>
            <a:off x="6457950" y="4767263"/>
            <a:ext cx="2057400" cy="284700"/>
          </a:xfrm>
          <a:prstGeom prst="rect">
            <a:avLst/>
          </a:prstGeom>
          <a:noFill/>
          <a:ln>
            <a:noFill/>
          </a:ln>
        </p:spPr>
        <p:txBody>
          <a:bodyPr anchorCtr="0" anchor="ctr" bIns="34275" lIns="68575" spcFirstLastPara="1" rIns="68575" wrap="square" tIns="34275">
            <a:sp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10">
  <p:cSld name="OBJECT_11">
    <p:spTree>
      <p:nvGrpSpPr>
        <p:cNvPr id="129" name="Shape 129"/>
        <p:cNvGrpSpPr/>
        <p:nvPr/>
      </p:nvGrpSpPr>
      <p:grpSpPr>
        <a:xfrm>
          <a:off x="0" y="0"/>
          <a:ext cx="0" cy="0"/>
          <a:chOff x="0" y="0"/>
          <a:chExt cx="0" cy="0"/>
        </a:xfrm>
      </p:grpSpPr>
      <p:sp>
        <p:nvSpPr>
          <p:cNvPr id="130" name="Google Shape;130;p2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31" name="Google Shape;131;p2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400"/>
              <a:buNone/>
              <a:defRPr/>
            </a:lvl1pPr>
            <a:lvl2pPr indent="-228600" lvl="1" marL="914400" rtl="0" algn="l">
              <a:lnSpc>
                <a:spcPct val="90000"/>
              </a:lnSpc>
              <a:spcBef>
                <a:spcPts val="400"/>
              </a:spcBef>
              <a:spcAft>
                <a:spcPts val="0"/>
              </a:spcAft>
              <a:buClr>
                <a:schemeClr val="dk1"/>
              </a:buClr>
              <a:buSzPts val="1400"/>
              <a:buNone/>
              <a:defRPr/>
            </a:lvl2pPr>
            <a:lvl3pPr indent="-228600" lvl="2" marL="1371600" rtl="0" algn="l">
              <a:lnSpc>
                <a:spcPct val="90000"/>
              </a:lnSpc>
              <a:spcBef>
                <a:spcPts val="400"/>
              </a:spcBef>
              <a:spcAft>
                <a:spcPts val="0"/>
              </a:spcAft>
              <a:buClr>
                <a:schemeClr val="dk1"/>
              </a:buClr>
              <a:buSzPts val="1400"/>
              <a:buNone/>
              <a:defRPr/>
            </a:lvl3pPr>
            <a:lvl4pPr indent="-228600" lvl="3" marL="1828800" rtl="0" algn="l">
              <a:lnSpc>
                <a:spcPct val="90000"/>
              </a:lnSpc>
              <a:spcBef>
                <a:spcPts val="400"/>
              </a:spcBef>
              <a:spcAft>
                <a:spcPts val="0"/>
              </a:spcAft>
              <a:buClr>
                <a:schemeClr val="dk1"/>
              </a:buClr>
              <a:buSzPts val="1400"/>
              <a:buNone/>
              <a:defRPr/>
            </a:lvl4pPr>
            <a:lvl5pPr indent="-228600" lvl="4" marL="2286000" rtl="0" algn="l">
              <a:lnSpc>
                <a:spcPct val="90000"/>
              </a:lnSpc>
              <a:spcBef>
                <a:spcPts val="400"/>
              </a:spcBef>
              <a:spcAft>
                <a:spcPts val="0"/>
              </a:spcAft>
              <a:buClr>
                <a:schemeClr val="dk1"/>
              </a:buClr>
              <a:buSzPts val="1400"/>
              <a:buNone/>
              <a:defRPr/>
            </a:lvl5pPr>
            <a:lvl6pPr indent="-228600" lvl="5" marL="2743200" rtl="0" algn="l">
              <a:lnSpc>
                <a:spcPct val="90000"/>
              </a:lnSpc>
              <a:spcBef>
                <a:spcPts val="400"/>
              </a:spcBef>
              <a:spcAft>
                <a:spcPts val="0"/>
              </a:spcAft>
              <a:buClr>
                <a:schemeClr val="dk1"/>
              </a:buClr>
              <a:buSzPts val="1400"/>
              <a:buNone/>
              <a:defRPr/>
            </a:lvl6pPr>
            <a:lvl7pPr indent="-228600" lvl="6" marL="3200400" rtl="0" algn="l">
              <a:lnSpc>
                <a:spcPct val="90000"/>
              </a:lnSpc>
              <a:spcBef>
                <a:spcPts val="400"/>
              </a:spcBef>
              <a:spcAft>
                <a:spcPts val="0"/>
              </a:spcAft>
              <a:buClr>
                <a:schemeClr val="dk1"/>
              </a:buClr>
              <a:buSzPts val="1400"/>
              <a:buNone/>
              <a:defRPr/>
            </a:lvl7pPr>
            <a:lvl8pPr indent="-228600" lvl="7" marL="3657600" rtl="0" algn="l">
              <a:lnSpc>
                <a:spcPct val="90000"/>
              </a:lnSpc>
              <a:spcBef>
                <a:spcPts val="400"/>
              </a:spcBef>
              <a:spcAft>
                <a:spcPts val="0"/>
              </a:spcAft>
              <a:buClr>
                <a:schemeClr val="dk1"/>
              </a:buClr>
              <a:buSzPts val="1400"/>
              <a:buNone/>
              <a:defRPr/>
            </a:lvl8pPr>
            <a:lvl9pPr indent="-228600" lvl="8" marL="4114800" rtl="0" algn="l">
              <a:lnSpc>
                <a:spcPct val="90000"/>
              </a:lnSpc>
              <a:spcBef>
                <a:spcPts val="400"/>
              </a:spcBef>
              <a:spcAft>
                <a:spcPts val="0"/>
              </a:spcAft>
              <a:buClr>
                <a:schemeClr val="dk1"/>
              </a:buClr>
              <a:buSzPts val="1400"/>
              <a:buNone/>
              <a:defRPr/>
            </a:lvl9pPr>
          </a:lstStyle>
          <a:p/>
        </p:txBody>
      </p:sp>
      <p:sp>
        <p:nvSpPr>
          <p:cNvPr id="132" name="Google Shape;132;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sp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33" name="Google Shape;133;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sp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34" name="Google Shape;134;p24"/>
          <p:cNvSpPr txBox="1"/>
          <p:nvPr>
            <p:ph idx="12" type="sldNum"/>
          </p:nvPr>
        </p:nvSpPr>
        <p:spPr>
          <a:xfrm>
            <a:off x="6457950" y="4767263"/>
            <a:ext cx="2057400" cy="284700"/>
          </a:xfrm>
          <a:prstGeom prst="rect">
            <a:avLst/>
          </a:prstGeom>
          <a:noFill/>
          <a:ln>
            <a:noFill/>
          </a:ln>
        </p:spPr>
        <p:txBody>
          <a:bodyPr anchorCtr="0" anchor="ctr" bIns="34275" lIns="68575" spcFirstLastPara="1" rIns="68575" wrap="square" tIns="34275">
            <a:sp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11">
  <p:cSld name="OBJECT_12">
    <p:spTree>
      <p:nvGrpSpPr>
        <p:cNvPr id="135" name="Shape 135"/>
        <p:cNvGrpSpPr/>
        <p:nvPr/>
      </p:nvGrpSpPr>
      <p:grpSpPr>
        <a:xfrm>
          <a:off x="0" y="0"/>
          <a:ext cx="0" cy="0"/>
          <a:chOff x="0" y="0"/>
          <a:chExt cx="0" cy="0"/>
        </a:xfrm>
      </p:grpSpPr>
      <p:sp>
        <p:nvSpPr>
          <p:cNvPr id="136" name="Google Shape;136;p2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37" name="Google Shape;137;p2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400"/>
              <a:buNone/>
              <a:defRPr/>
            </a:lvl1pPr>
            <a:lvl2pPr indent="-228600" lvl="1" marL="914400" rtl="0" algn="l">
              <a:lnSpc>
                <a:spcPct val="90000"/>
              </a:lnSpc>
              <a:spcBef>
                <a:spcPts val="400"/>
              </a:spcBef>
              <a:spcAft>
                <a:spcPts val="0"/>
              </a:spcAft>
              <a:buClr>
                <a:schemeClr val="dk1"/>
              </a:buClr>
              <a:buSzPts val="1400"/>
              <a:buNone/>
              <a:defRPr/>
            </a:lvl2pPr>
            <a:lvl3pPr indent="-228600" lvl="2" marL="1371600" rtl="0" algn="l">
              <a:lnSpc>
                <a:spcPct val="90000"/>
              </a:lnSpc>
              <a:spcBef>
                <a:spcPts val="400"/>
              </a:spcBef>
              <a:spcAft>
                <a:spcPts val="0"/>
              </a:spcAft>
              <a:buClr>
                <a:schemeClr val="dk1"/>
              </a:buClr>
              <a:buSzPts val="1400"/>
              <a:buNone/>
              <a:defRPr/>
            </a:lvl3pPr>
            <a:lvl4pPr indent="-228600" lvl="3" marL="1828800" rtl="0" algn="l">
              <a:lnSpc>
                <a:spcPct val="90000"/>
              </a:lnSpc>
              <a:spcBef>
                <a:spcPts val="400"/>
              </a:spcBef>
              <a:spcAft>
                <a:spcPts val="0"/>
              </a:spcAft>
              <a:buClr>
                <a:schemeClr val="dk1"/>
              </a:buClr>
              <a:buSzPts val="1400"/>
              <a:buNone/>
              <a:defRPr/>
            </a:lvl4pPr>
            <a:lvl5pPr indent="-228600" lvl="4" marL="2286000" rtl="0" algn="l">
              <a:lnSpc>
                <a:spcPct val="90000"/>
              </a:lnSpc>
              <a:spcBef>
                <a:spcPts val="400"/>
              </a:spcBef>
              <a:spcAft>
                <a:spcPts val="0"/>
              </a:spcAft>
              <a:buClr>
                <a:schemeClr val="dk1"/>
              </a:buClr>
              <a:buSzPts val="1400"/>
              <a:buNone/>
              <a:defRPr/>
            </a:lvl5pPr>
            <a:lvl6pPr indent="-228600" lvl="5" marL="2743200" rtl="0" algn="l">
              <a:lnSpc>
                <a:spcPct val="90000"/>
              </a:lnSpc>
              <a:spcBef>
                <a:spcPts val="400"/>
              </a:spcBef>
              <a:spcAft>
                <a:spcPts val="0"/>
              </a:spcAft>
              <a:buClr>
                <a:schemeClr val="dk1"/>
              </a:buClr>
              <a:buSzPts val="1400"/>
              <a:buNone/>
              <a:defRPr/>
            </a:lvl6pPr>
            <a:lvl7pPr indent="-228600" lvl="6" marL="3200400" rtl="0" algn="l">
              <a:lnSpc>
                <a:spcPct val="90000"/>
              </a:lnSpc>
              <a:spcBef>
                <a:spcPts val="400"/>
              </a:spcBef>
              <a:spcAft>
                <a:spcPts val="0"/>
              </a:spcAft>
              <a:buClr>
                <a:schemeClr val="dk1"/>
              </a:buClr>
              <a:buSzPts val="1400"/>
              <a:buNone/>
              <a:defRPr/>
            </a:lvl7pPr>
            <a:lvl8pPr indent="-228600" lvl="7" marL="3657600" rtl="0" algn="l">
              <a:lnSpc>
                <a:spcPct val="90000"/>
              </a:lnSpc>
              <a:spcBef>
                <a:spcPts val="400"/>
              </a:spcBef>
              <a:spcAft>
                <a:spcPts val="0"/>
              </a:spcAft>
              <a:buClr>
                <a:schemeClr val="dk1"/>
              </a:buClr>
              <a:buSzPts val="1400"/>
              <a:buNone/>
              <a:defRPr/>
            </a:lvl8pPr>
            <a:lvl9pPr indent="-228600" lvl="8" marL="4114800" rtl="0" algn="l">
              <a:lnSpc>
                <a:spcPct val="90000"/>
              </a:lnSpc>
              <a:spcBef>
                <a:spcPts val="400"/>
              </a:spcBef>
              <a:spcAft>
                <a:spcPts val="0"/>
              </a:spcAft>
              <a:buClr>
                <a:schemeClr val="dk1"/>
              </a:buClr>
              <a:buSzPts val="1400"/>
              <a:buNone/>
              <a:defRPr/>
            </a:lvl9pPr>
          </a:lstStyle>
          <a:p/>
        </p:txBody>
      </p:sp>
      <p:sp>
        <p:nvSpPr>
          <p:cNvPr id="138" name="Google Shape;138;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sp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39" name="Google Shape;139;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sp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40" name="Google Shape;140;p25"/>
          <p:cNvSpPr txBox="1"/>
          <p:nvPr>
            <p:ph idx="12" type="sldNum"/>
          </p:nvPr>
        </p:nvSpPr>
        <p:spPr>
          <a:xfrm>
            <a:off x="6457950" y="4767263"/>
            <a:ext cx="2057400" cy="284700"/>
          </a:xfrm>
          <a:prstGeom prst="rect">
            <a:avLst/>
          </a:prstGeom>
          <a:noFill/>
          <a:ln>
            <a:noFill/>
          </a:ln>
        </p:spPr>
        <p:txBody>
          <a:bodyPr anchorCtr="0" anchor="ctr" bIns="34275" lIns="68575" spcFirstLastPara="1" rIns="68575" wrap="square" tIns="34275">
            <a:sp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2">
  <p:cSld name="OBJECT_3">
    <p:spTree>
      <p:nvGrpSpPr>
        <p:cNvPr id="141" name="Shape 141"/>
        <p:cNvGrpSpPr/>
        <p:nvPr/>
      </p:nvGrpSpPr>
      <p:grpSpPr>
        <a:xfrm>
          <a:off x="0" y="0"/>
          <a:ext cx="0" cy="0"/>
          <a:chOff x="0" y="0"/>
          <a:chExt cx="0" cy="0"/>
        </a:xfrm>
      </p:grpSpPr>
      <p:sp>
        <p:nvSpPr>
          <p:cNvPr id="142" name="Google Shape;142;p2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43" name="Google Shape;143;p2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400"/>
              <a:buNone/>
              <a:defRPr/>
            </a:lvl1pPr>
            <a:lvl2pPr indent="-228600" lvl="1" marL="914400" rtl="0" algn="l">
              <a:lnSpc>
                <a:spcPct val="90000"/>
              </a:lnSpc>
              <a:spcBef>
                <a:spcPts val="400"/>
              </a:spcBef>
              <a:spcAft>
                <a:spcPts val="0"/>
              </a:spcAft>
              <a:buClr>
                <a:schemeClr val="dk1"/>
              </a:buClr>
              <a:buSzPts val="1400"/>
              <a:buNone/>
              <a:defRPr/>
            </a:lvl2pPr>
            <a:lvl3pPr indent="-228600" lvl="2" marL="1371600" rtl="0" algn="l">
              <a:lnSpc>
                <a:spcPct val="90000"/>
              </a:lnSpc>
              <a:spcBef>
                <a:spcPts val="400"/>
              </a:spcBef>
              <a:spcAft>
                <a:spcPts val="0"/>
              </a:spcAft>
              <a:buClr>
                <a:schemeClr val="dk1"/>
              </a:buClr>
              <a:buSzPts val="1400"/>
              <a:buNone/>
              <a:defRPr/>
            </a:lvl3pPr>
            <a:lvl4pPr indent="-228600" lvl="3" marL="1828800" rtl="0" algn="l">
              <a:lnSpc>
                <a:spcPct val="90000"/>
              </a:lnSpc>
              <a:spcBef>
                <a:spcPts val="400"/>
              </a:spcBef>
              <a:spcAft>
                <a:spcPts val="0"/>
              </a:spcAft>
              <a:buClr>
                <a:schemeClr val="dk1"/>
              </a:buClr>
              <a:buSzPts val="1400"/>
              <a:buNone/>
              <a:defRPr/>
            </a:lvl4pPr>
            <a:lvl5pPr indent="-228600" lvl="4" marL="2286000" rtl="0" algn="l">
              <a:lnSpc>
                <a:spcPct val="90000"/>
              </a:lnSpc>
              <a:spcBef>
                <a:spcPts val="400"/>
              </a:spcBef>
              <a:spcAft>
                <a:spcPts val="0"/>
              </a:spcAft>
              <a:buClr>
                <a:schemeClr val="dk1"/>
              </a:buClr>
              <a:buSzPts val="1400"/>
              <a:buNone/>
              <a:defRPr/>
            </a:lvl5pPr>
            <a:lvl6pPr indent="-228600" lvl="5" marL="2743200" rtl="0" algn="l">
              <a:lnSpc>
                <a:spcPct val="90000"/>
              </a:lnSpc>
              <a:spcBef>
                <a:spcPts val="400"/>
              </a:spcBef>
              <a:spcAft>
                <a:spcPts val="0"/>
              </a:spcAft>
              <a:buClr>
                <a:schemeClr val="dk1"/>
              </a:buClr>
              <a:buSzPts val="1400"/>
              <a:buNone/>
              <a:defRPr/>
            </a:lvl6pPr>
            <a:lvl7pPr indent="-228600" lvl="6" marL="3200400" rtl="0" algn="l">
              <a:lnSpc>
                <a:spcPct val="90000"/>
              </a:lnSpc>
              <a:spcBef>
                <a:spcPts val="400"/>
              </a:spcBef>
              <a:spcAft>
                <a:spcPts val="0"/>
              </a:spcAft>
              <a:buClr>
                <a:schemeClr val="dk1"/>
              </a:buClr>
              <a:buSzPts val="1400"/>
              <a:buNone/>
              <a:defRPr/>
            </a:lvl7pPr>
            <a:lvl8pPr indent="-228600" lvl="7" marL="3657600" rtl="0" algn="l">
              <a:lnSpc>
                <a:spcPct val="90000"/>
              </a:lnSpc>
              <a:spcBef>
                <a:spcPts val="400"/>
              </a:spcBef>
              <a:spcAft>
                <a:spcPts val="0"/>
              </a:spcAft>
              <a:buClr>
                <a:schemeClr val="dk1"/>
              </a:buClr>
              <a:buSzPts val="1400"/>
              <a:buNone/>
              <a:defRPr/>
            </a:lvl8pPr>
            <a:lvl9pPr indent="-228600" lvl="8" marL="4114800" rtl="0" algn="l">
              <a:lnSpc>
                <a:spcPct val="90000"/>
              </a:lnSpc>
              <a:spcBef>
                <a:spcPts val="400"/>
              </a:spcBef>
              <a:spcAft>
                <a:spcPts val="0"/>
              </a:spcAft>
              <a:buClr>
                <a:schemeClr val="dk1"/>
              </a:buClr>
              <a:buSzPts val="1400"/>
              <a:buNone/>
              <a:defRPr/>
            </a:lvl9pPr>
          </a:lstStyle>
          <a:p/>
        </p:txBody>
      </p:sp>
      <p:sp>
        <p:nvSpPr>
          <p:cNvPr id="144" name="Google Shape;144;p2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sp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45" name="Google Shape;145;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sp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46" name="Google Shape;146;p26"/>
          <p:cNvSpPr txBox="1"/>
          <p:nvPr>
            <p:ph idx="12" type="sldNum"/>
          </p:nvPr>
        </p:nvSpPr>
        <p:spPr>
          <a:xfrm>
            <a:off x="6457950" y="4767263"/>
            <a:ext cx="2057400" cy="284700"/>
          </a:xfrm>
          <a:prstGeom prst="rect">
            <a:avLst/>
          </a:prstGeom>
          <a:noFill/>
          <a:ln>
            <a:noFill/>
          </a:ln>
        </p:spPr>
        <p:txBody>
          <a:bodyPr anchorCtr="0" anchor="ctr" bIns="34275" lIns="68575" spcFirstLastPara="1" rIns="68575" wrap="square" tIns="34275">
            <a:sp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5">
  <p:cSld name="OBJECT_6">
    <p:spTree>
      <p:nvGrpSpPr>
        <p:cNvPr id="147" name="Shape 147"/>
        <p:cNvGrpSpPr/>
        <p:nvPr/>
      </p:nvGrpSpPr>
      <p:grpSpPr>
        <a:xfrm>
          <a:off x="0" y="0"/>
          <a:ext cx="0" cy="0"/>
          <a:chOff x="0" y="0"/>
          <a:chExt cx="0" cy="0"/>
        </a:xfrm>
      </p:grpSpPr>
      <p:sp>
        <p:nvSpPr>
          <p:cNvPr id="148" name="Google Shape;148;p2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49" name="Google Shape;149;p2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400"/>
              <a:buNone/>
              <a:defRPr/>
            </a:lvl1pPr>
            <a:lvl2pPr indent="-228600" lvl="1" marL="914400" rtl="0" algn="l">
              <a:lnSpc>
                <a:spcPct val="90000"/>
              </a:lnSpc>
              <a:spcBef>
                <a:spcPts val="400"/>
              </a:spcBef>
              <a:spcAft>
                <a:spcPts val="0"/>
              </a:spcAft>
              <a:buClr>
                <a:schemeClr val="dk1"/>
              </a:buClr>
              <a:buSzPts val="1400"/>
              <a:buNone/>
              <a:defRPr/>
            </a:lvl2pPr>
            <a:lvl3pPr indent="-228600" lvl="2" marL="1371600" rtl="0" algn="l">
              <a:lnSpc>
                <a:spcPct val="90000"/>
              </a:lnSpc>
              <a:spcBef>
                <a:spcPts val="400"/>
              </a:spcBef>
              <a:spcAft>
                <a:spcPts val="0"/>
              </a:spcAft>
              <a:buClr>
                <a:schemeClr val="dk1"/>
              </a:buClr>
              <a:buSzPts val="1400"/>
              <a:buNone/>
              <a:defRPr/>
            </a:lvl3pPr>
            <a:lvl4pPr indent="-228600" lvl="3" marL="1828800" rtl="0" algn="l">
              <a:lnSpc>
                <a:spcPct val="90000"/>
              </a:lnSpc>
              <a:spcBef>
                <a:spcPts val="400"/>
              </a:spcBef>
              <a:spcAft>
                <a:spcPts val="0"/>
              </a:spcAft>
              <a:buClr>
                <a:schemeClr val="dk1"/>
              </a:buClr>
              <a:buSzPts val="1400"/>
              <a:buNone/>
              <a:defRPr/>
            </a:lvl4pPr>
            <a:lvl5pPr indent="-228600" lvl="4" marL="2286000" rtl="0" algn="l">
              <a:lnSpc>
                <a:spcPct val="90000"/>
              </a:lnSpc>
              <a:spcBef>
                <a:spcPts val="400"/>
              </a:spcBef>
              <a:spcAft>
                <a:spcPts val="0"/>
              </a:spcAft>
              <a:buClr>
                <a:schemeClr val="dk1"/>
              </a:buClr>
              <a:buSzPts val="1400"/>
              <a:buNone/>
              <a:defRPr/>
            </a:lvl5pPr>
            <a:lvl6pPr indent="-228600" lvl="5" marL="2743200" rtl="0" algn="l">
              <a:lnSpc>
                <a:spcPct val="90000"/>
              </a:lnSpc>
              <a:spcBef>
                <a:spcPts val="400"/>
              </a:spcBef>
              <a:spcAft>
                <a:spcPts val="0"/>
              </a:spcAft>
              <a:buClr>
                <a:schemeClr val="dk1"/>
              </a:buClr>
              <a:buSzPts val="1400"/>
              <a:buNone/>
              <a:defRPr/>
            </a:lvl6pPr>
            <a:lvl7pPr indent="-228600" lvl="6" marL="3200400" rtl="0" algn="l">
              <a:lnSpc>
                <a:spcPct val="90000"/>
              </a:lnSpc>
              <a:spcBef>
                <a:spcPts val="400"/>
              </a:spcBef>
              <a:spcAft>
                <a:spcPts val="0"/>
              </a:spcAft>
              <a:buClr>
                <a:schemeClr val="dk1"/>
              </a:buClr>
              <a:buSzPts val="1400"/>
              <a:buNone/>
              <a:defRPr/>
            </a:lvl7pPr>
            <a:lvl8pPr indent="-228600" lvl="7" marL="3657600" rtl="0" algn="l">
              <a:lnSpc>
                <a:spcPct val="90000"/>
              </a:lnSpc>
              <a:spcBef>
                <a:spcPts val="400"/>
              </a:spcBef>
              <a:spcAft>
                <a:spcPts val="0"/>
              </a:spcAft>
              <a:buClr>
                <a:schemeClr val="dk1"/>
              </a:buClr>
              <a:buSzPts val="1400"/>
              <a:buNone/>
              <a:defRPr/>
            </a:lvl8pPr>
            <a:lvl9pPr indent="-228600" lvl="8" marL="4114800" rtl="0" algn="l">
              <a:lnSpc>
                <a:spcPct val="90000"/>
              </a:lnSpc>
              <a:spcBef>
                <a:spcPts val="400"/>
              </a:spcBef>
              <a:spcAft>
                <a:spcPts val="0"/>
              </a:spcAft>
              <a:buClr>
                <a:schemeClr val="dk1"/>
              </a:buClr>
              <a:buSzPts val="1400"/>
              <a:buNone/>
              <a:defRPr/>
            </a:lvl9pPr>
          </a:lstStyle>
          <a:p/>
        </p:txBody>
      </p:sp>
      <p:sp>
        <p:nvSpPr>
          <p:cNvPr id="150" name="Google Shape;150;p2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sp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51" name="Google Shape;151;p2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sp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52" name="Google Shape;152;p27"/>
          <p:cNvSpPr txBox="1"/>
          <p:nvPr>
            <p:ph idx="12" type="sldNum"/>
          </p:nvPr>
        </p:nvSpPr>
        <p:spPr>
          <a:xfrm>
            <a:off x="6457950" y="4767263"/>
            <a:ext cx="2057400" cy="284700"/>
          </a:xfrm>
          <a:prstGeom prst="rect">
            <a:avLst/>
          </a:prstGeom>
          <a:noFill/>
          <a:ln>
            <a:noFill/>
          </a:ln>
        </p:spPr>
        <p:txBody>
          <a:bodyPr anchorCtr="0" anchor="ctr" bIns="34275" lIns="68575" spcFirstLastPara="1" rIns="68575" wrap="square" tIns="34275">
            <a:sp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8">
  <p:cSld name="OBJECT_9">
    <p:spTree>
      <p:nvGrpSpPr>
        <p:cNvPr id="153" name="Shape 153"/>
        <p:cNvGrpSpPr/>
        <p:nvPr/>
      </p:nvGrpSpPr>
      <p:grpSpPr>
        <a:xfrm>
          <a:off x="0" y="0"/>
          <a:ext cx="0" cy="0"/>
          <a:chOff x="0" y="0"/>
          <a:chExt cx="0" cy="0"/>
        </a:xfrm>
      </p:grpSpPr>
      <p:sp>
        <p:nvSpPr>
          <p:cNvPr id="154" name="Google Shape;154;p2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55" name="Google Shape;155;p2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400"/>
              <a:buNone/>
              <a:defRPr/>
            </a:lvl1pPr>
            <a:lvl2pPr indent="-228600" lvl="1" marL="914400" rtl="0" algn="l">
              <a:lnSpc>
                <a:spcPct val="90000"/>
              </a:lnSpc>
              <a:spcBef>
                <a:spcPts val="400"/>
              </a:spcBef>
              <a:spcAft>
                <a:spcPts val="0"/>
              </a:spcAft>
              <a:buClr>
                <a:schemeClr val="dk1"/>
              </a:buClr>
              <a:buSzPts val="1400"/>
              <a:buNone/>
              <a:defRPr/>
            </a:lvl2pPr>
            <a:lvl3pPr indent="-228600" lvl="2" marL="1371600" rtl="0" algn="l">
              <a:lnSpc>
                <a:spcPct val="90000"/>
              </a:lnSpc>
              <a:spcBef>
                <a:spcPts val="400"/>
              </a:spcBef>
              <a:spcAft>
                <a:spcPts val="0"/>
              </a:spcAft>
              <a:buClr>
                <a:schemeClr val="dk1"/>
              </a:buClr>
              <a:buSzPts val="1400"/>
              <a:buNone/>
              <a:defRPr/>
            </a:lvl3pPr>
            <a:lvl4pPr indent="-228600" lvl="3" marL="1828800" rtl="0" algn="l">
              <a:lnSpc>
                <a:spcPct val="90000"/>
              </a:lnSpc>
              <a:spcBef>
                <a:spcPts val="400"/>
              </a:spcBef>
              <a:spcAft>
                <a:spcPts val="0"/>
              </a:spcAft>
              <a:buClr>
                <a:schemeClr val="dk1"/>
              </a:buClr>
              <a:buSzPts val="1400"/>
              <a:buNone/>
              <a:defRPr/>
            </a:lvl4pPr>
            <a:lvl5pPr indent="-228600" lvl="4" marL="2286000" rtl="0" algn="l">
              <a:lnSpc>
                <a:spcPct val="90000"/>
              </a:lnSpc>
              <a:spcBef>
                <a:spcPts val="400"/>
              </a:spcBef>
              <a:spcAft>
                <a:spcPts val="0"/>
              </a:spcAft>
              <a:buClr>
                <a:schemeClr val="dk1"/>
              </a:buClr>
              <a:buSzPts val="1400"/>
              <a:buNone/>
              <a:defRPr/>
            </a:lvl5pPr>
            <a:lvl6pPr indent="-228600" lvl="5" marL="2743200" rtl="0" algn="l">
              <a:lnSpc>
                <a:spcPct val="90000"/>
              </a:lnSpc>
              <a:spcBef>
                <a:spcPts val="400"/>
              </a:spcBef>
              <a:spcAft>
                <a:spcPts val="0"/>
              </a:spcAft>
              <a:buClr>
                <a:schemeClr val="dk1"/>
              </a:buClr>
              <a:buSzPts val="1400"/>
              <a:buNone/>
              <a:defRPr/>
            </a:lvl6pPr>
            <a:lvl7pPr indent="-228600" lvl="6" marL="3200400" rtl="0" algn="l">
              <a:lnSpc>
                <a:spcPct val="90000"/>
              </a:lnSpc>
              <a:spcBef>
                <a:spcPts val="400"/>
              </a:spcBef>
              <a:spcAft>
                <a:spcPts val="0"/>
              </a:spcAft>
              <a:buClr>
                <a:schemeClr val="dk1"/>
              </a:buClr>
              <a:buSzPts val="1400"/>
              <a:buNone/>
              <a:defRPr/>
            </a:lvl7pPr>
            <a:lvl8pPr indent="-228600" lvl="7" marL="3657600" rtl="0" algn="l">
              <a:lnSpc>
                <a:spcPct val="90000"/>
              </a:lnSpc>
              <a:spcBef>
                <a:spcPts val="400"/>
              </a:spcBef>
              <a:spcAft>
                <a:spcPts val="0"/>
              </a:spcAft>
              <a:buClr>
                <a:schemeClr val="dk1"/>
              </a:buClr>
              <a:buSzPts val="1400"/>
              <a:buNone/>
              <a:defRPr/>
            </a:lvl8pPr>
            <a:lvl9pPr indent="-228600" lvl="8" marL="4114800" rtl="0" algn="l">
              <a:lnSpc>
                <a:spcPct val="90000"/>
              </a:lnSpc>
              <a:spcBef>
                <a:spcPts val="400"/>
              </a:spcBef>
              <a:spcAft>
                <a:spcPts val="0"/>
              </a:spcAft>
              <a:buClr>
                <a:schemeClr val="dk1"/>
              </a:buClr>
              <a:buSzPts val="1400"/>
              <a:buNone/>
              <a:defRPr/>
            </a:lvl9pPr>
          </a:lstStyle>
          <a:p/>
        </p:txBody>
      </p:sp>
      <p:sp>
        <p:nvSpPr>
          <p:cNvPr id="156" name="Google Shape;156;p2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sp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57" name="Google Shape;157;p2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sp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58" name="Google Shape;158;p28"/>
          <p:cNvSpPr txBox="1"/>
          <p:nvPr>
            <p:ph idx="12" type="sldNum"/>
          </p:nvPr>
        </p:nvSpPr>
        <p:spPr>
          <a:xfrm>
            <a:off x="6457950" y="4767263"/>
            <a:ext cx="2057400" cy="284700"/>
          </a:xfrm>
          <a:prstGeom prst="rect">
            <a:avLst/>
          </a:prstGeom>
          <a:noFill/>
          <a:ln>
            <a:noFill/>
          </a:ln>
        </p:spPr>
        <p:txBody>
          <a:bodyPr anchorCtr="0" anchor="ctr" bIns="34275" lIns="68575" spcFirstLastPara="1" rIns="68575" wrap="square" tIns="34275">
            <a:sp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7">
  <p:cSld name="OBJECT_8">
    <p:spTree>
      <p:nvGrpSpPr>
        <p:cNvPr id="159" name="Shape 159"/>
        <p:cNvGrpSpPr/>
        <p:nvPr/>
      </p:nvGrpSpPr>
      <p:grpSpPr>
        <a:xfrm>
          <a:off x="0" y="0"/>
          <a:ext cx="0" cy="0"/>
          <a:chOff x="0" y="0"/>
          <a:chExt cx="0" cy="0"/>
        </a:xfrm>
      </p:grpSpPr>
      <p:sp>
        <p:nvSpPr>
          <p:cNvPr id="160" name="Google Shape;160;p2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61" name="Google Shape;161;p29"/>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400"/>
              <a:buNone/>
              <a:defRPr/>
            </a:lvl1pPr>
            <a:lvl2pPr indent="-228600" lvl="1" marL="914400" rtl="0" algn="l">
              <a:lnSpc>
                <a:spcPct val="90000"/>
              </a:lnSpc>
              <a:spcBef>
                <a:spcPts val="400"/>
              </a:spcBef>
              <a:spcAft>
                <a:spcPts val="0"/>
              </a:spcAft>
              <a:buClr>
                <a:schemeClr val="dk1"/>
              </a:buClr>
              <a:buSzPts val="1400"/>
              <a:buNone/>
              <a:defRPr/>
            </a:lvl2pPr>
            <a:lvl3pPr indent="-228600" lvl="2" marL="1371600" rtl="0" algn="l">
              <a:lnSpc>
                <a:spcPct val="90000"/>
              </a:lnSpc>
              <a:spcBef>
                <a:spcPts val="400"/>
              </a:spcBef>
              <a:spcAft>
                <a:spcPts val="0"/>
              </a:spcAft>
              <a:buClr>
                <a:schemeClr val="dk1"/>
              </a:buClr>
              <a:buSzPts val="1400"/>
              <a:buNone/>
              <a:defRPr/>
            </a:lvl3pPr>
            <a:lvl4pPr indent="-228600" lvl="3" marL="1828800" rtl="0" algn="l">
              <a:lnSpc>
                <a:spcPct val="90000"/>
              </a:lnSpc>
              <a:spcBef>
                <a:spcPts val="400"/>
              </a:spcBef>
              <a:spcAft>
                <a:spcPts val="0"/>
              </a:spcAft>
              <a:buClr>
                <a:schemeClr val="dk1"/>
              </a:buClr>
              <a:buSzPts val="1400"/>
              <a:buNone/>
              <a:defRPr/>
            </a:lvl4pPr>
            <a:lvl5pPr indent="-228600" lvl="4" marL="2286000" rtl="0" algn="l">
              <a:lnSpc>
                <a:spcPct val="90000"/>
              </a:lnSpc>
              <a:spcBef>
                <a:spcPts val="400"/>
              </a:spcBef>
              <a:spcAft>
                <a:spcPts val="0"/>
              </a:spcAft>
              <a:buClr>
                <a:schemeClr val="dk1"/>
              </a:buClr>
              <a:buSzPts val="1400"/>
              <a:buNone/>
              <a:defRPr/>
            </a:lvl5pPr>
            <a:lvl6pPr indent="-228600" lvl="5" marL="2743200" rtl="0" algn="l">
              <a:lnSpc>
                <a:spcPct val="90000"/>
              </a:lnSpc>
              <a:spcBef>
                <a:spcPts val="400"/>
              </a:spcBef>
              <a:spcAft>
                <a:spcPts val="0"/>
              </a:spcAft>
              <a:buClr>
                <a:schemeClr val="dk1"/>
              </a:buClr>
              <a:buSzPts val="1400"/>
              <a:buNone/>
              <a:defRPr/>
            </a:lvl6pPr>
            <a:lvl7pPr indent="-228600" lvl="6" marL="3200400" rtl="0" algn="l">
              <a:lnSpc>
                <a:spcPct val="90000"/>
              </a:lnSpc>
              <a:spcBef>
                <a:spcPts val="400"/>
              </a:spcBef>
              <a:spcAft>
                <a:spcPts val="0"/>
              </a:spcAft>
              <a:buClr>
                <a:schemeClr val="dk1"/>
              </a:buClr>
              <a:buSzPts val="1400"/>
              <a:buNone/>
              <a:defRPr/>
            </a:lvl7pPr>
            <a:lvl8pPr indent="-228600" lvl="7" marL="3657600" rtl="0" algn="l">
              <a:lnSpc>
                <a:spcPct val="90000"/>
              </a:lnSpc>
              <a:spcBef>
                <a:spcPts val="400"/>
              </a:spcBef>
              <a:spcAft>
                <a:spcPts val="0"/>
              </a:spcAft>
              <a:buClr>
                <a:schemeClr val="dk1"/>
              </a:buClr>
              <a:buSzPts val="1400"/>
              <a:buNone/>
              <a:defRPr/>
            </a:lvl8pPr>
            <a:lvl9pPr indent="-228600" lvl="8" marL="4114800" rtl="0" algn="l">
              <a:lnSpc>
                <a:spcPct val="90000"/>
              </a:lnSpc>
              <a:spcBef>
                <a:spcPts val="400"/>
              </a:spcBef>
              <a:spcAft>
                <a:spcPts val="0"/>
              </a:spcAft>
              <a:buClr>
                <a:schemeClr val="dk1"/>
              </a:buClr>
              <a:buSzPts val="1400"/>
              <a:buNone/>
              <a:defRPr/>
            </a:lvl9pPr>
          </a:lstStyle>
          <a:p/>
        </p:txBody>
      </p:sp>
      <p:sp>
        <p:nvSpPr>
          <p:cNvPr id="162" name="Google Shape;162;p2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sp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63" name="Google Shape;163;p2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sp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64" name="Google Shape;164;p29"/>
          <p:cNvSpPr txBox="1"/>
          <p:nvPr>
            <p:ph idx="12" type="sldNum"/>
          </p:nvPr>
        </p:nvSpPr>
        <p:spPr>
          <a:xfrm>
            <a:off x="6457950" y="4767263"/>
            <a:ext cx="2057400" cy="284700"/>
          </a:xfrm>
          <a:prstGeom prst="rect">
            <a:avLst/>
          </a:prstGeom>
          <a:noFill/>
          <a:ln>
            <a:noFill/>
          </a:ln>
        </p:spPr>
        <p:txBody>
          <a:bodyPr anchorCtr="0" anchor="ctr" bIns="34275" lIns="68575" spcFirstLastPara="1" rIns="68575" wrap="square" tIns="34275">
            <a:sp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12">
  <p:cSld name="OBJECT_13">
    <p:spTree>
      <p:nvGrpSpPr>
        <p:cNvPr id="165" name="Shape 165"/>
        <p:cNvGrpSpPr/>
        <p:nvPr/>
      </p:nvGrpSpPr>
      <p:grpSpPr>
        <a:xfrm>
          <a:off x="0" y="0"/>
          <a:ext cx="0" cy="0"/>
          <a:chOff x="0" y="0"/>
          <a:chExt cx="0" cy="0"/>
        </a:xfrm>
      </p:grpSpPr>
      <p:sp>
        <p:nvSpPr>
          <p:cNvPr id="166" name="Google Shape;166;p30"/>
          <p:cNvSpPr txBox="1"/>
          <p:nvPr>
            <p:ph type="title"/>
          </p:nvPr>
        </p:nvSpPr>
        <p:spPr>
          <a:xfrm>
            <a:off x="628650" y="627919"/>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accent1"/>
              </a:buClr>
              <a:buSzPts val="3300"/>
              <a:buNone/>
              <a:defRPr>
                <a:solidFill>
                  <a:schemeClr val="accent1"/>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67" name="Google Shape;167;p30"/>
          <p:cNvSpPr txBox="1"/>
          <p:nvPr>
            <p:ph idx="1" type="body"/>
          </p:nvPr>
        </p:nvSpPr>
        <p:spPr>
          <a:xfrm>
            <a:off x="628650" y="1622194"/>
            <a:ext cx="7886700" cy="3263400"/>
          </a:xfrm>
          <a:prstGeom prst="rect">
            <a:avLst/>
          </a:prstGeom>
          <a:noFill/>
          <a:ln>
            <a:noFill/>
          </a:ln>
        </p:spPr>
        <p:txBody>
          <a:bodyPr anchorCtr="0" anchor="t" bIns="34275" lIns="68575" spcFirstLastPara="1" rIns="68575" wrap="square" tIns="34275">
            <a:noAutofit/>
          </a:bodyPr>
          <a:lstStyle>
            <a:lvl1pPr indent="-361950" lvl="0" marL="457200" rtl="0" algn="l">
              <a:lnSpc>
                <a:spcPct val="90000"/>
              </a:lnSpc>
              <a:spcBef>
                <a:spcPts val="800"/>
              </a:spcBef>
              <a:spcAft>
                <a:spcPts val="0"/>
              </a:spcAft>
              <a:buSzPts val="2100"/>
              <a:buChar char="•"/>
              <a:defRPr/>
            </a:lvl1pPr>
            <a:lvl2pPr indent="-342900" lvl="1" marL="914400" rtl="0" algn="l">
              <a:lnSpc>
                <a:spcPct val="90000"/>
              </a:lnSpc>
              <a:spcBef>
                <a:spcPts val="400"/>
              </a:spcBef>
              <a:spcAft>
                <a:spcPts val="0"/>
              </a:spcAft>
              <a:buSzPts val="1800"/>
              <a:buChar char="•"/>
              <a:defRPr/>
            </a:lvl2pPr>
            <a:lvl3pPr indent="-323850" lvl="2" marL="1371600" rtl="0" algn="l">
              <a:lnSpc>
                <a:spcPct val="90000"/>
              </a:lnSpc>
              <a:spcBef>
                <a:spcPts val="400"/>
              </a:spcBef>
              <a:spcAft>
                <a:spcPts val="0"/>
              </a:spcAft>
              <a:buSzPts val="1500"/>
              <a:buChar char="•"/>
              <a:defRPr/>
            </a:lvl3pPr>
            <a:lvl4pPr indent="-317500" lvl="3" marL="1828800" rtl="0" algn="l">
              <a:lnSpc>
                <a:spcPct val="90000"/>
              </a:lnSpc>
              <a:spcBef>
                <a:spcPts val="400"/>
              </a:spcBef>
              <a:spcAft>
                <a:spcPts val="0"/>
              </a:spcAft>
              <a:buSzPts val="1400"/>
              <a:buChar char="•"/>
              <a:defRPr/>
            </a:lvl4pPr>
            <a:lvl5pPr indent="-317500" lvl="4" marL="2286000" rtl="0" algn="l">
              <a:lnSpc>
                <a:spcPct val="90000"/>
              </a:lnSpc>
              <a:spcBef>
                <a:spcPts val="400"/>
              </a:spcBef>
              <a:spcAft>
                <a:spcPts val="0"/>
              </a:spcAft>
              <a:buSzPts val="1400"/>
              <a:buChar char="•"/>
              <a:defRPr/>
            </a:lvl5pPr>
            <a:lvl6pPr indent="-317500" lvl="5" marL="2743200" rtl="0" algn="l">
              <a:lnSpc>
                <a:spcPct val="90000"/>
              </a:lnSpc>
              <a:spcBef>
                <a:spcPts val="400"/>
              </a:spcBef>
              <a:spcAft>
                <a:spcPts val="0"/>
              </a:spcAft>
              <a:buSzPts val="1400"/>
              <a:buChar char="•"/>
              <a:defRPr/>
            </a:lvl6pPr>
            <a:lvl7pPr indent="-317500" lvl="6" marL="3200400" rtl="0" algn="l">
              <a:lnSpc>
                <a:spcPct val="90000"/>
              </a:lnSpc>
              <a:spcBef>
                <a:spcPts val="400"/>
              </a:spcBef>
              <a:spcAft>
                <a:spcPts val="0"/>
              </a:spcAft>
              <a:buSzPts val="1400"/>
              <a:buChar char="•"/>
              <a:defRPr/>
            </a:lvl7pPr>
            <a:lvl8pPr indent="-317500" lvl="7" marL="3657600" rtl="0" algn="l">
              <a:lnSpc>
                <a:spcPct val="90000"/>
              </a:lnSpc>
              <a:spcBef>
                <a:spcPts val="400"/>
              </a:spcBef>
              <a:spcAft>
                <a:spcPts val="0"/>
              </a:spcAft>
              <a:buSzPts val="1400"/>
              <a:buChar char="•"/>
              <a:defRPr/>
            </a:lvl8pPr>
            <a:lvl9pPr indent="-317500" lvl="8" marL="4114800" rtl="0" algn="l">
              <a:lnSpc>
                <a:spcPct val="90000"/>
              </a:lnSpc>
              <a:spcBef>
                <a:spcPts val="400"/>
              </a:spcBef>
              <a:spcAft>
                <a:spcPts val="0"/>
              </a:spcAft>
              <a:buSzPts val="1400"/>
              <a:buChar char="•"/>
              <a:defRPr/>
            </a:lvl9pPr>
          </a:lstStyle>
          <a:p/>
        </p:txBody>
      </p:sp>
      <p:sp>
        <p:nvSpPr>
          <p:cNvPr id="168" name="Google Shape;168;p3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atin typeface="Cormorant Light"/>
                <a:ea typeface="Cormorant Light"/>
                <a:cs typeface="Cormorant Light"/>
                <a:sym typeface="Cormorant Light"/>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3">
  <p:cSld name="OBJECT_4">
    <p:spTree>
      <p:nvGrpSpPr>
        <p:cNvPr id="169" name="Shape 169"/>
        <p:cNvGrpSpPr/>
        <p:nvPr/>
      </p:nvGrpSpPr>
      <p:grpSpPr>
        <a:xfrm>
          <a:off x="0" y="0"/>
          <a:ext cx="0" cy="0"/>
          <a:chOff x="0" y="0"/>
          <a:chExt cx="0" cy="0"/>
        </a:xfrm>
      </p:grpSpPr>
      <p:sp>
        <p:nvSpPr>
          <p:cNvPr id="170" name="Google Shape;170;p3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71" name="Google Shape;171;p3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400"/>
              <a:buNone/>
              <a:defRPr/>
            </a:lvl1pPr>
            <a:lvl2pPr indent="-228600" lvl="1" marL="914400" rtl="0" algn="l">
              <a:lnSpc>
                <a:spcPct val="90000"/>
              </a:lnSpc>
              <a:spcBef>
                <a:spcPts val="400"/>
              </a:spcBef>
              <a:spcAft>
                <a:spcPts val="0"/>
              </a:spcAft>
              <a:buClr>
                <a:schemeClr val="dk1"/>
              </a:buClr>
              <a:buSzPts val="1400"/>
              <a:buNone/>
              <a:defRPr/>
            </a:lvl2pPr>
            <a:lvl3pPr indent="-228600" lvl="2" marL="1371600" rtl="0" algn="l">
              <a:lnSpc>
                <a:spcPct val="90000"/>
              </a:lnSpc>
              <a:spcBef>
                <a:spcPts val="400"/>
              </a:spcBef>
              <a:spcAft>
                <a:spcPts val="0"/>
              </a:spcAft>
              <a:buClr>
                <a:schemeClr val="dk1"/>
              </a:buClr>
              <a:buSzPts val="1400"/>
              <a:buNone/>
              <a:defRPr/>
            </a:lvl3pPr>
            <a:lvl4pPr indent="-228600" lvl="3" marL="1828800" rtl="0" algn="l">
              <a:lnSpc>
                <a:spcPct val="90000"/>
              </a:lnSpc>
              <a:spcBef>
                <a:spcPts val="400"/>
              </a:spcBef>
              <a:spcAft>
                <a:spcPts val="0"/>
              </a:spcAft>
              <a:buClr>
                <a:schemeClr val="dk1"/>
              </a:buClr>
              <a:buSzPts val="1400"/>
              <a:buNone/>
              <a:defRPr/>
            </a:lvl4pPr>
            <a:lvl5pPr indent="-228600" lvl="4" marL="2286000" rtl="0" algn="l">
              <a:lnSpc>
                <a:spcPct val="90000"/>
              </a:lnSpc>
              <a:spcBef>
                <a:spcPts val="400"/>
              </a:spcBef>
              <a:spcAft>
                <a:spcPts val="0"/>
              </a:spcAft>
              <a:buClr>
                <a:schemeClr val="dk1"/>
              </a:buClr>
              <a:buSzPts val="1400"/>
              <a:buNone/>
              <a:defRPr/>
            </a:lvl5pPr>
            <a:lvl6pPr indent="-228600" lvl="5" marL="2743200" rtl="0" algn="l">
              <a:lnSpc>
                <a:spcPct val="90000"/>
              </a:lnSpc>
              <a:spcBef>
                <a:spcPts val="400"/>
              </a:spcBef>
              <a:spcAft>
                <a:spcPts val="0"/>
              </a:spcAft>
              <a:buClr>
                <a:schemeClr val="dk1"/>
              </a:buClr>
              <a:buSzPts val="1400"/>
              <a:buNone/>
              <a:defRPr/>
            </a:lvl6pPr>
            <a:lvl7pPr indent="-228600" lvl="6" marL="3200400" rtl="0" algn="l">
              <a:lnSpc>
                <a:spcPct val="90000"/>
              </a:lnSpc>
              <a:spcBef>
                <a:spcPts val="400"/>
              </a:spcBef>
              <a:spcAft>
                <a:spcPts val="0"/>
              </a:spcAft>
              <a:buClr>
                <a:schemeClr val="dk1"/>
              </a:buClr>
              <a:buSzPts val="1400"/>
              <a:buNone/>
              <a:defRPr/>
            </a:lvl7pPr>
            <a:lvl8pPr indent="-228600" lvl="7" marL="3657600" rtl="0" algn="l">
              <a:lnSpc>
                <a:spcPct val="90000"/>
              </a:lnSpc>
              <a:spcBef>
                <a:spcPts val="400"/>
              </a:spcBef>
              <a:spcAft>
                <a:spcPts val="0"/>
              </a:spcAft>
              <a:buClr>
                <a:schemeClr val="dk1"/>
              </a:buClr>
              <a:buSzPts val="1400"/>
              <a:buNone/>
              <a:defRPr/>
            </a:lvl8pPr>
            <a:lvl9pPr indent="-228600" lvl="8" marL="4114800" rtl="0" algn="l">
              <a:lnSpc>
                <a:spcPct val="90000"/>
              </a:lnSpc>
              <a:spcBef>
                <a:spcPts val="400"/>
              </a:spcBef>
              <a:spcAft>
                <a:spcPts val="0"/>
              </a:spcAft>
              <a:buClr>
                <a:schemeClr val="dk1"/>
              </a:buClr>
              <a:buSzPts val="1400"/>
              <a:buNone/>
              <a:defRPr/>
            </a:lvl9pPr>
          </a:lstStyle>
          <a:p/>
        </p:txBody>
      </p:sp>
      <p:sp>
        <p:nvSpPr>
          <p:cNvPr id="172" name="Google Shape;172;p3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sp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73" name="Google Shape;173;p3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sp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74" name="Google Shape;174;p31"/>
          <p:cNvSpPr txBox="1"/>
          <p:nvPr>
            <p:ph idx="12" type="sldNum"/>
          </p:nvPr>
        </p:nvSpPr>
        <p:spPr>
          <a:xfrm>
            <a:off x="6457950" y="4767263"/>
            <a:ext cx="2057400" cy="284700"/>
          </a:xfrm>
          <a:prstGeom prst="rect">
            <a:avLst/>
          </a:prstGeom>
          <a:noFill/>
          <a:ln>
            <a:noFill/>
          </a:ln>
        </p:spPr>
        <p:txBody>
          <a:bodyPr anchorCtr="0" anchor="ctr" bIns="34275" lIns="68575" spcFirstLastPara="1" rIns="68575" wrap="square" tIns="34275">
            <a:sp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75" name="Shape 175"/>
        <p:cNvGrpSpPr/>
        <p:nvPr/>
      </p:nvGrpSpPr>
      <p:grpSpPr>
        <a:xfrm>
          <a:off x="0" y="0"/>
          <a:ext cx="0" cy="0"/>
          <a:chOff x="0" y="0"/>
          <a:chExt cx="0" cy="0"/>
        </a:xfrm>
      </p:grpSpPr>
      <p:sp>
        <p:nvSpPr>
          <p:cNvPr id="176" name="Google Shape;176;p32"/>
          <p:cNvSpPr txBox="1"/>
          <p:nvPr>
            <p:ph type="ctrTitle"/>
          </p:nvPr>
        </p:nvSpPr>
        <p:spPr>
          <a:xfrm>
            <a:off x="685800" y="1594485"/>
            <a:ext cx="7772400" cy="10803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77" name="Google Shape;177;p32"/>
          <p:cNvSpPr txBox="1"/>
          <p:nvPr>
            <p:ph idx="1" type="subTitle"/>
          </p:nvPr>
        </p:nvSpPr>
        <p:spPr>
          <a:xfrm>
            <a:off x="1371600" y="2880360"/>
            <a:ext cx="6400800" cy="12858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78" name="Google Shape;178;p32"/>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lnSpc>
                <a:spcPct val="100000"/>
              </a:lnSpc>
              <a:spcBef>
                <a:spcPts val="0"/>
              </a:spcBef>
              <a:spcAft>
                <a:spcPts val="0"/>
              </a:spcAft>
              <a:buSzPts val="1100"/>
              <a:buNone/>
              <a:defRPr>
                <a:solidFill>
                  <a:srgbClr val="888888"/>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79" name="Google Shape;179;p32"/>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100"/>
              <a:buNone/>
              <a:defRPr>
                <a:solidFill>
                  <a:srgbClr val="888888"/>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80" name="Google Shape;180;p32"/>
          <p:cNvSpPr txBox="1"/>
          <p:nvPr>
            <p:ph idx="12" type="sldNum"/>
          </p:nvPr>
        </p:nvSpPr>
        <p:spPr>
          <a:xfrm>
            <a:off x="6583680" y="4783455"/>
            <a:ext cx="2103000" cy="2154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181" name="Shape 181"/>
        <p:cNvGrpSpPr/>
        <p:nvPr/>
      </p:nvGrpSpPr>
      <p:grpSpPr>
        <a:xfrm>
          <a:off x="0" y="0"/>
          <a:ext cx="0" cy="0"/>
          <a:chOff x="0" y="0"/>
          <a:chExt cx="0" cy="0"/>
        </a:xfrm>
      </p:grpSpPr>
      <p:sp>
        <p:nvSpPr>
          <p:cNvPr id="182" name="Google Shape;182;p33"/>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83" name="Google Shape;183;p33"/>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84" name="Google Shape;184;p33"/>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400"/>
              <a:buNone/>
              <a:defRPr/>
            </a:lvl1pPr>
            <a:lvl2pPr indent="-228600" lvl="1" marL="914400" rtl="0" algn="l">
              <a:lnSpc>
                <a:spcPct val="90000"/>
              </a:lnSpc>
              <a:spcBef>
                <a:spcPts val="400"/>
              </a:spcBef>
              <a:spcAft>
                <a:spcPts val="0"/>
              </a:spcAft>
              <a:buClr>
                <a:schemeClr val="dk1"/>
              </a:buClr>
              <a:buSzPts val="1400"/>
              <a:buNone/>
              <a:defRPr/>
            </a:lvl2pPr>
            <a:lvl3pPr indent="-228600" lvl="2" marL="1371600" rtl="0" algn="l">
              <a:lnSpc>
                <a:spcPct val="90000"/>
              </a:lnSpc>
              <a:spcBef>
                <a:spcPts val="400"/>
              </a:spcBef>
              <a:spcAft>
                <a:spcPts val="0"/>
              </a:spcAft>
              <a:buClr>
                <a:schemeClr val="dk1"/>
              </a:buClr>
              <a:buSzPts val="1400"/>
              <a:buNone/>
              <a:defRPr/>
            </a:lvl3pPr>
            <a:lvl4pPr indent="-228600" lvl="3" marL="1828800" rtl="0" algn="l">
              <a:lnSpc>
                <a:spcPct val="90000"/>
              </a:lnSpc>
              <a:spcBef>
                <a:spcPts val="400"/>
              </a:spcBef>
              <a:spcAft>
                <a:spcPts val="0"/>
              </a:spcAft>
              <a:buClr>
                <a:schemeClr val="dk1"/>
              </a:buClr>
              <a:buSzPts val="1400"/>
              <a:buNone/>
              <a:defRPr/>
            </a:lvl4pPr>
            <a:lvl5pPr indent="-228600" lvl="4" marL="2286000" rtl="0" algn="l">
              <a:lnSpc>
                <a:spcPct val="90000"/>
              </a:lnSpc>
              <a:spcBef>
                <a:spcPts val="400"/>
              </a:spcBef>
              <a:spcAft>
                <a:spcPts val="0"/>
              </a:spcAft>
              <a:buClr>
                <a:schemeClr val="dk1"/>
              </a:buClr>
              <a:buSzPts val="1400"/>
              <a:buNone/>
              <a:defRPr/>
            </a:lvl5pPr>
            <a:lvl6pPr indent="-228600" lvl="5" marL="2743200" rtl="0" algn="l">
              <a:lnSpc>
                <a:spcPct val="90000"/>
              </a:lnSpc>
              <a:spcBef>
                <a:spcPts val="400"/>
              </a:spcBef>
              <a:spcAft>
                <a:spcPts val="0"/>
              </a:spcAft>
              <a:buClr>
                <a:schemeClr val="dk1"/>
              </a:buClr>
              <a:buSzPts val="1400"/>
              <a:buNone/>
              <a:defRPr/>
            </a:lvl6pPr>
            <a:lvl7pPr indent="-228600" lvl="6" marL="3200400" rtl="0" algn="l">
              <a:lnSpc>
                <a:spcPct val="90000"/>
              </a:lnSpc>
              <a:spcBef>
                <a:spcPts val="400"/>
              </a:spcBef>
              <a:spcAft>
                <a:spcPts val="0"/>
              </a:spcAft>
              <a:buClr>
                <a:schemeClr val="dk1"/>
              </a:buClr>
              <a:buSzPts val="1400"/>
              <a:buNone/>
              <a:defRPr/>
            </a:lvl7pPr>
            <a:lvl8pPr indent="-228600" lvl="7" marL="3657600" rtl="0" algn="l">
              <a:lnSpc>
                <a:spcPct val="90000"/>
              </a:lnSpc>
              <a:spcBef>
                <a:spcPts val="400"/>
              </a:spcBef>
              <a:spcAft>
                <a:spcPts val="0"/>
              </a:spcAft>
              <a:buClr>
                <a:schemeClr val="dk1"/>
              </a:buClr>
              <a:buSzPts val="1400"/>
              <a:buNone/>
              <a:defRPr/>
            </a:lvl8pPr>
            <a:lvl9pPr indent="-228600" lvl="8" marL="4114800" rtl="0" algn="l">
              <a:lnSpc>
                <a:spcPct val="90000"/>
              </a:lnSpc>
              <a:spcBef>
                <a:spcPts val="400"/>
              </a:spcBef>
              <a:spcAft>
                <a:spcPts val="0"/>
              </a:spcAft>
              <a:buClr>
                <a:schemeClr val="dk1"/>
              </a:buClr>
              <a:buSzPts val="1400"/>
              <a:buNone/>
              <a:defRPr/>
            </a:lvl9pPr>
          </a:lstStyle>
          <a:p/>
        </p:txBody>
      </p:sp>
      <p:sp>
        <p:nvSpPr>
          <p:cNvPr id="185" name="Google Shape;185;p33"/>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86" name="Google Shape;186;p33"/>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400"/>
              <a:buNone/>
              <a:defRPr/>
            </a:lvl1pPr>
            <a:lvl2pPr indent="-228600" lvl="1" marL="914400" rtl="0" algn="l">
              <a:lnSpc>
                <a:spcPct val="90000"/>
              </a:lnSpc>
              <a:spcBef>
                <a:spcPts val="400"/>
              </a:spcBef>
              <a:spcAft>
                <a:spcPts val="0"/>
              </a:spcAft>
              <a:buClr>
                <a:schemeClr val="dk1"/>
              </a:buClr>
              <a:buSzPts val="1400"/>
              <a:buNone/>
              <a:defRPr/>
            </a:lvl2pPr>
            <a:lvl3pPr indent="-228600" lvl="2" marL="1371600" rtl="0" algn="l">
              <a:lnSpc>
                <a:spcPct val="90000"/>
              </a:lnSpc>
              <a:spcBef>
                <a:spcPts val="400"/>
              </a:spcBef>
              <a:spcAft>
                <a:spcPts val="0"/>
              </a:spcAft>
              <a:buClr>
                <a:schemeClr val="dk1"/>
              </a:buClr>
              <a:buSzPts val="1400"/>
              <a:buNone/>
              <a:defRPr/>
            </a:lvl3pPr>
            <a:lvl4pPr indent="-228600" lvl="3" marL="1828800" rtl="0" algn="l">
              <a:lnSpc>
                <a:spcPct val="90000"/>
              </a:lnSpc>
              <a:spcBef>
                <a:spcPts val="400"/>
              </a:spcBef>
              <a:spcAft>
                <a:spcPts val="0"/>
              </a:spcAft>
              <a:buClr>
                <a:schemeClr val="dk1"/>
              </a:buClr>
              <a:buSzPts val="1400"/>
              <a:buNone/>
              <a:defRPr/>
            </a:lvl4pPr>
            <a:lvl5pPr indent="-228600" lvl="4" marL="2286000" rtl="0" algn="l">
              <a:lnSpc>
                <a:spcPct val="90000"/>
              </a:lnSpc>
              <a:spcBef>
                <a:spcPts val="400"/>
              </a:spcBef>
              <a:spcAft>
                <a:spcPts val="0"/>
              </a:spcAft>
              <a:buClr>
                <a:schemeClr val="dk1"/>
              </a:buClr>
              <a:buSzPts val="1400"/>
              <a:buNone/>
              <a:defRPr/>
            </a:lvl5pPr>
            <a:lvl6pPr indent="-228600" lvl="5" marL="2743200" rtl="0" algn="l">
              <a:lnSpc>
                <a:spcPct val="90000"/>
              </a:lnSpc>
              <a:spcBef>
                <a:spcPts val="400"/>
              </a:spcBef>
              <a:spcAft>
                <a:spcPts val="0"/>
              </a:spcAft>
              <a:buClr>
                <a:schemeClr val="dk1"/>
              </a:buClr>
              <a:buSzPts val="1400"/>
              <a:buNone/>
              <a:defRPr/>
            </a:lvl6pPr>
            <a:lvl7pPr indent="-228600" lvl="6" marL="3200400" rtl="0" algn="l">
              <a:lnSpc>
                <a:spcPct val="90000"/>
              </a:lnSpc>
              <a:spcBef>
                <a:spcPts val="400"/>
              </a:spcBef>
              <a:spcAft>
                <a:spcPts val="0"/>
              </a:spcAft>
              <a:buClr>
                <a:schemeClr val="dk1"/>
              </a:buClr>
              <a:buSzPts val="1400"/>
              <a:buNone/>
              <a:defRPr/>
            </a:lvl7pPr>
            <a:lvl8pPr indent="-228600" lvl="7" marL="3657600" rtl="0" algn="l">
              <a:lnSpc>
                <a:spcPct val="90000"/>
              </a:lnSpc>
              <a:spcBef>
                <a:spcPts val="400"/>
              </a:spcBef>
              <a:spcAft>
                <a:spcPts val="0"/>
              </a:spcAft>
              <a:buClr>
                <a:schemeClr val="dk1"/>
              </a:buClr>
              <a:buSzPts val="1400"/>
              <a:buNone/>
              <a:defRPr/>
            </a:lvl8pPr>
            <a:lvl9pPr indent="-228600" lvl="8" marL="4114800" rtl="0" algn="l">
              <a:lnSpc>
                <a:spcPct val="90000"/>
              </a:lnSpc>
              <a:spcBef>
                <a:spcPts val="400"/>
              </a:spcBef>
              <a:spcAft>
                <a:spcPts val="0"/>
              </a:spcAft>
              <a:buClr>
                <a:schemeClr val="dk1"/>
              </a:buClr>
              <a:buSzPts val="1400"/>
              <a:buNone/>
              <a:defRPr/>
            </a:lvl9pPr>
          </a:lstStyle>
          <a:p/>
        </p:txBody>
      </p:sp>
      <p:sp>
        <p:nvSpPr>
          <p:cNvPr id="187" name="Google Shape;187;p3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sp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88" name="Google Shape;188;p3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sp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89" name="Google Shape;189;p33"/>
          <p:cNvSpPr txBox="1"/>
          <p:nvPr>
            <p:ph idx="12" type="sldNum"/>
          </p:nvPr>
        </p:nvSpPr>
        <p:spPr>
          <a:xfrm>
            <a:off x="6457950" y="4767263"/>
            <a:ext cx="2057400" cy="284700"/>
          </a:xfrm>
          <a:prstGeom prst="rect">
            <a:avLst/>
          </a:prstGeom>
          <a:noFill/>
          <a:ln>
            <a:noFill/>
          </a:ln>
        </p:spPr>
        <p:txBody>
          <a:bodyPr anchorCtr="0" anchor="ctr" bIns="34275" lIns="68575" spcFirstLastPara="1" rIns="68575" wrap="square" tIns="34275">
            <a:sp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6">
  <p:cSld name="OBJECT_7">
    <p:spTree>
      <p:nvGrpSpPr>
        <p:cNvPr id="190" name="Shape 190"/>
        <p:cNvGrpSpPr/>
        <p:nvPr/>
      </p:nvGrpSpPr>
      <p:grpSpPr>
        <a:xfrm>
          <a:off x="0" y="0"/>
          <a:ext cx="0" cy="0"/>
          <a:chOff x="0" y="0"/>
          <a:chExt cx="0" cy="0"/>
        </a:xfrm>
      </p:grpSpPr>
      <p:sp>
        <p:nvSpPr>
          <p:cNvPr id="191" name="Google Shape;191;p3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92" name="Google Shape;192;p3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400"/>
              <a:buNone/>
              <a:defRPr/>
            </a:lvl1pPr>
            <a:lvl2pPr indent="-228600" lvl="1" marL="914400" rtl="0" algn="l">
              <a:lnSpc>
                <a:spcPct val="90000"/>
              </a:lnSpc>
              <a:spcBef>
                <a:spcPts val="400"/>
              </a:spcBef>
              <a:spcAft>
                <a:spcPts val="0"/>
              </a:spcAft>
              <a:buClr>
                <a:schemeClr val="dk1"/>
              </a:buClr>
              <a:buSzPts val="1400"/>
              <a:buNone/>
              <a:defRPr/>
            </a:lvl2pPr>
            <a:lvl3pPr indent="-228600" lvl="2" marL="1371600" rtl="0" algn="l">
              <a:lnSpc>
                <a:spcPct val="90000"/>
              </a:lnSpc>
              <a:spcBef>
                <a:spcPts val="400"/>
              </a:spcBef>
              <a:spcAft>
                <a:spcPts val="0"/>
              </a:spcAft>
              <a:buClr>
                <a:schemeClr val="dk1"/>
              </a:buClr>
              <a:buSzPts val="1400"/>
              <a:buNone/>
              <a:defRPr/>
            </a:lvl3pPr>
            <a:lvl4pPr indent="-228600" lvl="3" marL="1828800" rtl="0" algn="l">
              <a:lnSpc>
                <a:spcPct val="90000"/>
              </a:lnSpc>
              <a:spcBef>
                <a:spcPts val="400"/>
              </a:spcBef>
              <a:spcAft>
                <a:spcPts val="0"/>
              </a:spcAft>
              <a:buClr>
                <a:schemeClr val="dk1"/>
              </a:buClr>
              <a:buSzPts val="1400"/>
              <a:buNone/>
              <a:defRPr/>
            </a:lvl4pPr>
            <a:lvl5pPr indent="-228600" lvl="4" marL="2286000" rtl="0" algn="l">
              <a:lnSpc>
                <a:spcPct val="90000"/>
              </a:lnSpc>
              <a:spcBef>
                <a:spcPts val="400"/>
              </a:spcBef>
              <a:spcAft>
                <a:spcPts val="0"/>
              </a:spcAft>
              <a:buClr>
                <a:schemeClr val="dk1"/>
              </a:buClr>
              <a:buSzPts val="1400"/>
              <a:buNone/>
              <a:defRPr/>
            </a:lvl5pPr>
            <a:lvl6pPr indent="-228600" lvl="5" marL="2743200" rtl="0" algn="l">
              <a:lnSpc>
                <a:spcPct val="90000"/>
              </a:lnSpc>
              <a:spcBef>
                <a:spcPts val="400"/>
              </a:spcBef>
              <a:spcAft>
                <a:spcPts val="0"/>
              </a:spcAft>
              <a:buClr>
                <a:schemeClr val="dk1"/>
              </a:buClr>
              <a:buSzPts val="1400"/>
              <a:buNone/>
              <a:defRPr/>
            </a:lvl6pPr>
            <a:lvl7pPr indent="-228600" lvl="6" marL="3200400" rtl="0" algn="l">
              <a:lnSpc>
                <a:spcPct val="90000"/>
              </a:lnSpc>
              <a:spcBef>
                <a:spcPts val="400"/>
              </a:spcBef>
              <a:spcAft>
                <a:spcPts val="0"/>
              </a:spcAft>
              <a:buClr>
                <a:schemeClr val="dk1"/>
              </a:buClr>
              <a:buSzPts val="1400"/>
              <a:buNone/>
              <a:defRPr/>
            </a:lvl7pPr>
            <a:lvl8pPr indent="-228600" lvl="7" marL="3657600" rtl="0" algn="l">
              <a:lnSpc>
                <a:spcPct val="90000"/>
              </a:lnSpc>
              <a:spcBef>
                <a:spcPts val="400"/>
              </a:spcBef>
              <a:spcAft>
                <a:spcPts val="0"/>
              </a:spcAft>
              <a:buClr>
                <a:schemeClr val="dk1"/>
              </a:buClr>
              <a:buSzPts val="1400"/>
              <a:buNone/>
              <a:defRPr/>
            </a:lvl8pPr>
            <a:lvl9pPr indent="-228600" lvl="8" marL="4114800" rtl="0" algn="l">
              <a:lnSpc>
                <a:spcPct val="90000"/>
              </a:lnSpc>
              <a:spcBef>
                <a:spcPts val="400"/>
              </a:spcBef>
              <a:spcAft>
                <a:spcPts val="0"/>
              </a:spcAft>
              <a:buClr>
                <a:schemeClr val="dk1"/>
              </a:buClr>
              <a:buSzPts val="1400"/>
              <a:buNone/>
              <a:defRPr/>
            </a:lvl9pPr>
          </a:lstStyle>
          <a:p/>
        </p:txBody>
      </p:sp>
      <p:sp>
        <p:nvSpPr>
          <p:cNvPr id="193" name="Google Shape;193;p3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sp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94" name="Google Shape;194;p3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sp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95" name="Google Shape;195;p34"/>
          <p:cNvSpPr txBox="1"/>
          <p:nvPr>
            <p:ph idx="12" type="sldNum"/>
          </p:nvPr>
        </p:nvSpPr>
        <p:spPr>
          <a:xfrm>
            <a:off x="6457950" y="4767263"/>
            <a:ext cx="2057400" cy="284700"/>
          </a:xfrm>
          <a:prstGeom prst="rect">
            <a:avLst/>
          </a:prstGeom>
          <a:noFill/>
          <a:ln>
            <a:noFill/>
          </a:ln>
        </p:spPr>
        <p:txBody>
          <a:bodyPr anchorCtr="0" anchor="ctr" bIns="34275" lIns="68575" spcFirstLastPara="1" rIns="68575" wrap="square" tIns="34275">
            <a:sp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9">
  <p:cSld name="OBJECT_10">
    <p:spTree>
      <p:nvGrpSpPr>
        <p:cNvPr id="196" name="Shape 196"/>
        <p:cNvGrpSpPr/>
        <p:nvPr/>
      </p:nvGrpSpPr>
      <p:grpSpPr>
        <a:xfrm>
          <a:off x="0" y="0"/>
          <a:ext cx="0" cy="0"/>
          <a:chOff x="0" y="0"/>
          <a:chExt cx="0" cy="0"/>
        </a:xfrm>
      </p:grpSpPr>
      <p:sp>
        <p:nvSpPr>
          <p:cNvPr id="197" name="Google Shape;197;p3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98" name="Google Shape;198;p3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400"/>
              <a:buNone/>
              <a:defRPr/>
            </a:lvl1pPr>
            <a:lvl2pPr indent="-228600" lvl="1" marL="914400" rtl="0" algn="l">
              <a:lnSpc>
                <a:spcPct val="90000"/>
              </a:lnSpc>
              <a:spcBef>
                <a:spcPts val="400"/>
              </a:spcBef>
              <a:spcAft>
                <a:spcPts val="0"/>
              </a:spcAft>
              <a:buClr>
                <a:schemeClr val="dk1"/>
              </a:buClr>
              <a:buSzPts val="1400"/>
              <a:buNone/>
              <a:defRPr/>
            </a:lvl2pPr>
            <a:lvl3pPr indent="-228600" lvl="2" marL="1371600" rtl="0" algn="l">
              <a:lnSpc>
                <a:spcPct val="90000"/>
              </a:lnSpc>
              <a:spcBef>
                <a:spcPts val="400"/>
              </a:spcBef>
              <a:spcAft>
                <a:spcPts val="0"/>
              </a:spcAft>
              <a:buClr>
                <a:schemeClr val="dk1"/>
              </a:buClr>
              <a:buSzPts val="1400"/>
              <a:buNone/>
              <a:defRPr/>
            </a:lvl3pPr>
            <a:lvl4pPr indent="-228600" lvl="3" marL="1828800" rtl="0" algn="l">
              <a:lnSpc>
                <a:spcPct val="90000"/>
              </a:lnSpc>
              <a:spcBef>
                <a:spcPts val="400"/>
              </a:spcBef>
              <a:spcAft>
                <a:spcPts val="0"/>
              </a:spcAft>
              <a:buClr>
                <a:schemeClr val="dk1"/>
              </a:buClr>
              <a:buSzPts val="1400"/>
              <a:buNone/>
              <a:defRPr/>
            </a:lvl4pPr>
            <a:lvl5pPr indent="-228600" lvl="4" marL="2286000" rtl="0" algn="l">
              <a:lnSpc>
                <a:spcPct val="90000"/>
              </a:lnSpc>
              <a:spcBef>
                <a:spcPts val="400"/>
              </a:spcBef>
              <a:spcAft>
                <a:spcPts val="0"/>
              </a:spcAft>
              <a:buClr>
                <a:schemeClr val="dk1"/>
              </a:buClr>
              <a:buSzPts val="1400"/>
              <a:buNone/>
              <a:defRPr/>
            </a:lvl5pPr>
            <a:lvl6pPr indent="-228600" lvl="5" marL="2743200" rtl="0" algn="l">
              <a:lnSpc>
                <a:spcPct val="90000"/>
              </a:lnSpc>
              <a:spcBef>
                <a:spcPts val="400"/>
              </a:spcBef>
              <a:spcAft>
                <a:spcPts val="0"/>
              </a:spcAft>
              <a:buClr>
                <a:schemeClr val="dk1"/>
              </a:buClr>
              <a:buSzPts val="1400"/>
              <a:buNone/>
              <a:defRPr/>
            </a:lvl6pPr>
            <a:lvl7pPr indent="-228600" lvl="6" marL="3200400" rtl="0" algn="l">
              <a:lnSpc>
                <a:spcPct val="90000"/>
              </a:lnSpc>
              <a:spcBef>
                <a:spcPts val="400"/>
              </a:spcBef>
              <a:spcAft>
                <a:spcPts val="0"/>
              </a:spcAft>
              <a:buClr>
                <a:schemeClr val="dk1"/>
              </a:buClr>
              <a:buSzPts val="1400"/>
              <a:buNone/>
              <a:defRPr/>
            </a:lvl7pPr>
            <a:lvl8pPr indent="-228600" lvl="7" marL="3657600" rtl="0" algn="l">
              <a:lnSpc>
                <a:spcPct val="90000"/>
              </a:lnSpc>
              <a:spcBef>
                <a:spcPts val="400"/>
              </a:spcBef>
              <a:spcAft>
                <a:spcPts val="0"/>
              </a:spcAft>
              <a:buClr>
                <a:schemeClr val="dk1"/>
              </a:buClr>
              <a:buSzPts val="1400"/>
              <a:buNone/>
              <a:defRPr/>
            </a:lvl8pPr>
            <a:lvl9pPr indent="-228600" lvl="8" marL="4114800" rtl="0" algn="l">
              <a:lnSpc>
                <a:spcPct val="90000"/>
              </a:lnSpc>
              <a:spcBef>
                <a:spcPts val="400"/>
              </a:spcBef>
              <a:spcAft>
                <a:spcPts val="0"/>
              </a:spcAft>
              <a:buClr>
                <a:schemeClr val="dk1"/>
              </a:buClr>
              <a:buSzPts val="1400"/>
              <a:buNone/>
              <a:defRPr/>
            </a:lvl9pPr>
          </a:lstStyle>
          <a:p/>
        </p:txBody>
      </p:sp>
      <p:sp>
        <p:nvSpPr>
          <p:cNvPr id="199" name="Google Shape;199;p3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sp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00" name="Google Shape;200;p3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sp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01" name="Google Shape;201;p35"/>
          <p:cNvSpPr txBox="1"/>
          <p:nvPr>
            <p:ph idx="12" type="sldNum"/>
          </p:nvPr>
        </p:nvSpPr>
        <p:spPr>
          <a:xfrm>
            <a:off x="6457950" y="4767263"/>
            <a:ext cx="2057400" cy="284700"/>
          </a:xfrm>
          <a:prstGeom prst="rect">
            <a:avLst/>
          </a:prstGeom>
          <a:noFill/>
          <a:ln>
            <a:noFill/>
          </a:ln>
        </p:spPr>
        <p:txBody>
          <a:bodyPr anchorCtr="0" anchor="ctr" bIns="34275" lIns="68575" spcFirstLastPara="1" rIns="68575" wrap="square" tIns="34275">
            <a:sp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29.xml"/><Relationship Id="rId22" Type="http://schemas.openxmlformats.org/officeDocument/2006/relationships/slideLayout" Target="../slideLayouts/slideLayout31.xml"/><Relationship Id="rId21" Type="http://schemas.openxmlformats.org/officeDocument/2006/relationships/slideLayout" Target="../slideLayouts/slideLayout30.xml"/><Relationship Id="rId24" Type="http://schemas.openxmlformats.org/officeDocument/2006/relationships/slideLayout" Target="../slideLayouts/slideLayout33.xml"/><Relationship Id="rId23" Type="http://schemas.openxmlformats.org/officeDocument/2006/relationships/slideLayout" Target="../slideLayouts/slideLayout32.xml"/><Relationship Id="rId1" Type="http://schemas.openxmlformats.org/officeDocument/2006/relationships/image" Target="../media/image6.jpg"/><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slideLayout" Target="../slideLayouts/slideLayout13.xml"/><Relationship Id="rId9" Type="http://schemas.openxmlformats.org/officeDocument/2006/relationships/slideLayout" Target="../slideLayouts/slideLayout18.xml"/><Relationship Id="rId25" Type="http://schemas.openxmlformats.org/officeDocument/2006/relationships/theme" Target="../theme/theme2.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5" Type="http://schemas.openxmlformats.org/officeDocument/2006/relationships/slideLayout" Target="../slideLayouts/slideLayout24.xml"/><Relationship Id="rId14" Type="http://schemas.openxmlformats.org/officeDocument/2006/relationships/slideLayout" Target="../slideLayouts/slideLayout23.xml"/><Relationship Id="rId17" Type="http://schemas.openxmlformats.org/officeDocument/2006/relationships/slideLayout" Target="../slideLayouts/slideLayout26.xml"/><Relationship Id="rId16" Type="http://schemas.openxmlformats.org/officeDocument/2006/relationships/slideLayout" Target="../slideLayouts/slideLayout25.xml"/><Relationship Id="rId19" Type="http://schemas.openxmlformats.org/officeDocument/2006/relationships/slideLayout" Target="../slideLayouts/slideLayout28.xml"/><Relationship Id="rId18"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 name="Shape 60"/>
        <p:cNvGrpSpPr/>
        <p:nvPr/>
      </p:nvGrpSpPr>
      <p:grpSpPr>
        <a:xfrm>
          <a:off x="0" y="0"/>
          <a:ext cx="0" cy="0"/>
          <a:chOff x="0" y="0"/>
          <a:chExt cx="0" cy="0"/>
        </a:xfrm>
      </p:grpSpPr>
      <p:sp>
        <p:nvSpPr>
          <p:cNvPr id="61" name="Google Shape;61;p14"/>
          <p:cNvSpPr/>
          <p:nvPr/>
        </p:nvSpPr>
        <p:spPr>
          <a:xfrm>
            <a:off x="7033021" y="4811315"/>
            <a:ext cx="2111216" cy="332422"/>
          </a:xfrm>
          <a:custGeom>
            <a:rect b="b" l="l" r="r" t="t"/>
            <a:pathLst>
              <a:path extrusionOk="0" h="443229" w="2814954">
                <a:moveTo>
                  <a:pt x="0" y="0"/>
                </a:moveTo>
                <a:lnTo>
                  <a:pt x="2814636" y="0"/>
                </a:lnTo>
                <a:lnTo>
                  <a:pt x="2814636" y="442912"/>
                </a:lnTo>
                <a:lnTo>
                  <a:pt x="0" y="442912"/>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2" name="Google Shape;62;p14"/>
          <p:cNvSpPr/>
          <p:nvPr/>
        </p:nvSpPr>
        <p:spPr>
          <a:xfrm>
            <a:off x="0" y="1294208"/>
            <a:ext cx="182403" cy="3849529"/>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3" name="Google Shape;63;p14"/>
          <p:cNvSpPr/>
          <p:nvPr/>
        </p:nvSpPr>
        <p:spPr>
          <a:xfrm>
            <a:off x="7125890" y="4882752"/>
            <a:ext cx="189547" cy="189547"/>
          </a:xfrm>
          <a:custGeom>
            <a:rect b="b" l="l" r="r" t="t"/>
            <a:pathLst>
              <a:path extrusionOk="0" h="252729" w="252729">
                <a:moveTo>
                  <a:pt x="0" y="0"/>
                </a:moveTo>
                <a:lnTo>
                  <a:pt x="252411" y="0"/>
                </a:lnTo>
                <a:lnTo>
                  <a:pt x="252411" y="252412"/>
                </a:lnTo>
                <a:lnTo>
                  <a:pt x="0" y="252412"/>
                </a:lnTo>
                <a:lnTo>
                  <a:pt x="0" y="0"/>
                </a:lnTo>
                <a:close/>
              </a:path>
            </a:pathLst>
          </a:custGeom>
          <a:solidFill>
            <a:srgbClr val="FCDE6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4" name="Google Shape;64;p14"/>
          <p:cNvSpPr txBox="1"/>
          <p:nvPr>
            <p:ph type="title"/>
          </p:nvPr>
        </p:nvSpPr>
        <p:spPr>
          <a:xfrm>
            <a:off x="3019241" y="2404455"/>
            <a:ext cx="3105600" cy="4077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100"/>
              <a:buFont typeface="Arial"/>
              <a:buNone/>
              <a:defRPr b="0" i="0" sz="2600" u="none" cap="none" strike="noStrike">
                <a:solidFill>
                  <a:srgbClr val="00AEAA"/>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65" name="Google Shape;65;p14"/>
          <p:cNvSpPr txBox="1"/>
          <p:nvPr>
            <p:ph idx="1" type="body"/>
          </p:nvPr>
        </p:nvSpPr>
        <p:spPr>
          <a:xfrm>
            <a:off x="693803" y="1937785"/>
            <a:ext cx="7756500" cy="293190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Calibri"/>
                <a:ea typeface="Calibri"/>
                <a:cs typeface="Calibri"/>
                <a:sym typeface="Calibri"/>
              </a:defRPr>
            </a:lvl9pPr>
          </a:lstStyle>
          <a:p/>
        </p:txBody>
      </p:sp>
      <p:sp>
        <p:nvSpPr>
          <p:cNvPr id="66" name="Google Shape;66;p14"/>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100"/>
              <a:buFont typeface="Arial"/>
              <a:buNone/>
              <a:defRPr b="0" i="0" sz="14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67" name="Google Shape;67;p14"/>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68" name="Google Shape;68;p14"/>
          <p:cNvSpPr txBox="1"/>
          <p:nvPr>
            <p:ph idx="12" type="sldNum"/>
          </p:nvPr>
        </p:nvSpPr>
        <p:spPr>
          <a:xfrm>
            <a:off x="6583680" y="4783455"/>
            <a:ext cx="2103000" cy="2154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
        <p:nvSpPr>
          <p:cNvPr id="69" name="Google Shape;69;p14"/>
          <p:cNvSpPr/>
          <p:nvPr/>
        </p:nvSpPr>
        <p:spPr>
          <a:xfrm>
            <a:off x="0" y="734798"/>
            <a:ext cx="4307100" cy="50400"/>
          </a:xfrm>
          <a:prstGeom prst="rect">
            <a:avLst/>
          </a:prstGeom>
          <a:solidFill>
            <a:srgbClr val="FDD90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id="70" name="Google Shape;70;p14"/>
          <p:cNvPicPr preferRelativeResize="0"/>
          <p:nvPr/>
        </p:nvPicPr>
        <p:blipFill rotWithShape="1">
          <a:blip r:embed="rId1">
            <a:alphaModFix/>
          </a:blip>
          <a:srcRect b="10482" l="0" r="0" t="0"/>
          <a:stretch/>
        </p:blipFill>
        <p:spPr>
          <a:xfrm>
            <a:off x="834709" y="200959"/>
            <a:ext cx="2033856" cy="498255"/>
          </a:xfrm>
          <a:prstGeom prst="rect">
            <a:avLst/>
          </a:prstGeom>
          <a:noFill/>
          <a:ln>
            <a:noFill/>
          </a:ln>
        </p:spPr>
      </p:pic>
      <p:pic>
        <p:nvPicPr>
          <p:cNvPr descr="OTRA – Observatorio de Transparencia Umanizales" id="71" name="Google Shape;71;p14"/>
          <p:cNvPicPr preferRelativeResize="0"/>
          <p:nvPr/>
        </p:nvPicPr>
        <p:blipFill rotWithShape="1">
          <a:blip r:embed="rId2">
            <a:alphaModFix/>
          </a:blip>
          <a:srcRect b="10523" l="0" r="0" t="12268"/>
          <a:stretch/>
        </p:blipFill>
        <p:spPr>
          <a:xfrm>
            <a:off x="0" y="0"/>
            <a:ext cx="902858" cy="697082"/>
          </a:xfrm>
          <a:prstGeom prst="rect">
            <a:avLst/>
          </a:prstGeom>
          <a:noFill/>
          <a:ln>
            <a:noFill/>
          </a:ln>
        </p:spPr>
      </p:pic>
      <p:sp>
        <p:nvSpPr>
          <p:cNvPr id="72" name="Google Shape;72;p14"/>
          <p:cNvSpPr/>
          <p:nvPr/>
        </p:nvSpPr>
        <p:spPr>
          <a:xfrm>
            <a:off x="2868566" y="272244"/>
            <a:ext cx="1438500" cy="424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 id="2147483674" r:id="rId18"/>
    <p:sldLayoutId id="2147483675" r:id="rId19"/>
    <p:sldLayoutId id="2147483676" r:id="rId20"/>
    <p:sldLayoutId id="2147483677" r:id="rId21"/>
    <p:sldLayoutId id="2147483678" r:id="rId22"/>
    <p:sldLayoutId id="2147483679" r:id="rId23"/>
    <p:sldLayoutId id="2147483680"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5.png"/><Relationship Id="rId5"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20.png"/><Relationship Id="rId5"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21.png"/><Relationship Id="rId5"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5" name="Shape 205"/>
        <p:cNvGrpSpPr/>
        <p:nvPr/>
      </p:nvGrpSpPr>
      <p:grpSpPr>
        <a:xfrm>
          <a:off x="0" y="0"/>
          <a:ext cx="0" cy="0"/>
          <a:chOff x="0" y="0"/>
          <a:chExt cx="0" cy="0"/>
        </a:xfrm>
      </p:grpSpPr>
      <p:sp>
        <p:nvSpPr>
          <p:cNvPr id="206" name="Google Shape;206;p36"/>
          <p:cNvSpPr/>
          <p:nvPr/>
        </p:nvSpPr>
        <p:spPr>
          <a:xfrm>
            <a:off x="0" y="1294208"/>
            <a:ext cx="182403" cy="3849529"/>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07" name="Google Shape;207;p36"/>
          <p:cNvSpPr/>
          <p:nvPr/>
        </p:nvSpPr>
        <p:spPr>
          <a:xfrm>
            <a:off x="6888806" y="4742270"/>
            <a:ext cx="2257996" cy="40172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08" name="Google Shape;208;p36"/>
          <p:cNvSpPr/>
          <p:nvPr/>
        </p:nvSpPr>
        <p:spPr>
          <a:xfrm>
            <a:off x="6965655" y="4833749"/>
            <a:ext cx="219100" cy="219940"/>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209" name="Google Shape;209;p36"/>
          <p:cNvPicPr preferRelativeResize="0"/>
          <p:nvPr/>
        </p:nvPicPr>
        <p:blipFill rotWithShape="1">
          <a:blip r:embed="rId3">
            <a:alphaModFix/>
          </a:blip>
          <a:srcRect b="17582" l="0" r="0" t="17296"/>
          <a:stretch/>
        </p:blipFill>
        <p:spPr>
          <a:xfrm>
            <a:off x="0" y="0"/>
            <a:ext cx="2119369" cy="788700"/>
          </a:xfrm>
          <a:prstGeom prst="rect">
            <a:avLst/>
          </a:prstGeom>
          <a:noFill/>
          <a:ln>
            <a:noFill/>
          </a:ln>
        </p:spPr>
      </p:pic>
      <p:sp>
        <p:nvSpPr>
          <p:cNvPr id="210" name="Google Shape;210;p36"/>
          <p:cNvSpPr/>
          <p:nvPr/>
        </p:nvSpPr>
        <p:spPr>
          <a:xfrm>
            <a:off x="0" y="845850"/>
            <a:ext cx="2639400" cy="52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11" name="Google Shape;211;p36"/>
          <p:cNvSpPr txBox="1"/>
          <p:nvPr/>
        </p:nvSpPr>
        <p:spPr>
          <a:xfrm>
            <a:off x="2184150" y="130106"/>
            <a:ext cx="1659600" cy="507900"/>
          </a:xfrm>
          <a:prstGeom prst="rect">
            <a:avLst/>
          </a:prstGeom>
          <a:solidFill>
            <a:schemeClr val="lt1"/>
          </a:solid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3870"/>
                </a:solidFill>
                <a:latin typeface="Oswald"/>
                <a:ea typeface="Oswald"/>
                <a:cs typeface="Oswald"/>
                <a:sym typeface="Oswald"/>
              </a:rPr>
              <a:t>INGENIERÍA DE </a:t>
            </a:r>
            <a:r>
              <a:rPr b="0" i="0" lang="es" sz="1200" u="none" cap="none" strike="noStrike">
                <a:solidFill>
                  <a:srgbClr val="003870"/>
                </a:solidFill>
                <a:latin typeface="Oswald SemiBold"/>
                <a:ea typeface="Oswald SemiBold"/>
                <a:cs typeface="Oswald SemiBold"/>
                <a:sym typeface="Oswald SemiBold"/>
              </a:rPr>
              <a:t>SISTEMAS Y COMPUTACIÓN</a:t>
            </a:r>
            <a:endParaRPr b="0" i="0" sz="1200" u="none" cap="none" strike="noStrike">
              <a:solidFill>
                <a:srgbClr val="003870"/>
              </a:solidFill>
              <a:latin typeface="Oswald SemiBold"/>
              <a:ea typeface="Oswald SemiBold"/>
              <a:cs typeface="Oswald SemiBold"/>
              <a:sym typeface="Oswald SemiBold"/>
            </a:endParaRPr>
          </a:p>
        </p:txBody>
      </p:sp>
      <p:sp>
        <p:nvSpPr>
          <p:cNvPr id="212" name="Google Shape;212;p36"/>
          <p:cNvSpPr/>
          <p:nvPr/>
        </p:nvSpPr>
        <p:spPr>
          <a:xfrm>
            <a:off x="2105625" y="205388"/>
            <a:ext cx="21300" cy="3393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13" name="Google Shape;213;p36"/>
          <p:cNvSpPr/>
          <p:nvPr/>
        </p:nvSpPr>
        <p:spPr>
          <a:xfrm>
            <a:off x="5121938" y="-2"/>
            <a:ext cx="4026760" cy="382953"/>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14" name="Google Shape;214;p36"/>
          <p:cNvSpPr txBox="1"/>
          <p:nvPr/>
        </p:nvSpPr>
        <p:spPr>
          <a:xfrm>
            <a:off x="5164275" y="0"/>
            <a:ext cx="3968700" cy="3693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chemeClr val="dk1"/>
              </a:buClr>
              <a:buSzPts val="800"/>
              <a:buFont typeface="Arial"/>
              <a:buNone/>
            </a:pPr>
            <a:r>
              <a:t/>
            </a:r>
            <a:endParaRPr b="1" i="0" sz="1500" u="none" cap="none" strike="noStrike">
              <a:solidFill>
                <a:srgbClr val="003870"/>
              </a:solidFill>
              <a:latin typeface="Courier New"/>
              <a:ea typeface="Courier New"/>
              <a:cs typeface="Courier New"/>
              <a:sym typeface="Courier New"/>
            </a:endParaRPr>
          </a:p>
        </p:txBody>
      </p:sp>
      <p:sp>
        <p:nvSpPr>
          <p:cNvPr id="215" name="Google Shape;215;p36"/>
          <p:cNvSpPr/>
          <p:nvPr/>
        </p:nvSpPr>
        <p:spPr>
          <a:xfrm>
            <a:off x="6965655" y="4833749"/>
            <a:ext cx="219100" cy="219940"/>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16" name="Google Shape;216;p36"/>
          <p:cNvSpPr txBox="1"/>
          <p:nvPr>
            <p:ph type="title"/>
          </p:nvPr>
        </p:nvSpPr>
        <p:spPr>
          <a:xfrm>
            <a:off x="298369" y="1550588"/>
            <a:ext cx="8703600" cy="25398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100"/>
              <a:buNone/>
            </a:pPr>
            <a:r>
              <a:rPr lang="es" sz="4500">
                <a:latin typeface="Trebuchet MS"/>
                <a:ea typeface="Trebuchet MS"/>
                <a:cs typeface="Trebuchet MS"/>
                <a:sym typeface="Trebuchet MS"/>
              </a:rPr>
              <a:t>¡Bonus!</a:t>
            </a:r>
            <a:endParaRPr sz="4500">
              <a:latin typeface="Trebuchet MS"/>
              <a:ea typeface="Trebuchet MS"/>
              <a:cs typeface="Trebuchet MS"/>
              <a:sym typeface="Trebuchet MS"/>
            </a:endParaRPr>
          </a:p>
          <a:p>
            <a:pPr indent="0" lvl="0" marL="0" rtl="0" algn="ctr">
              <a:lnSpc>
                <a:spcPct val="100000"/>
              </a:lnSpc>
              <a:spcBef>
                <a:spcPts val="0"/>
              </a:spcBef>
              <a:spcAft>
                <a:spcPts val="0"/>
              </a:spcAft>
              <a:buSzPts val="1100"/>
              <a:buNone/>
            </a:pPr>
            <a:r>
              <a:t/>
            </a:r>
            <a:endParaRPr sz="3000">
              <a:latin typeface="Trebuchet MS"/>
              <a:ea typeface="Trebuchet MS"/>
              <a:cs typeface="Trebuchet MS"/>
              <a:sym typeface="Trebuchet MS"/>
            </a:endParaRPr>
          </a:p>
          <a:p>
            <a:pPr indent="0" lvl="0" marL="0" rtl="0" algn="ctr">
              <a:lnSpc>
                <a:spcPct val="100000"/>
              </a:lnSpc>
              <a:spcBef>
                <a:spcPts val="0"/>
              </a:spcBef>
              <a:spcAft>
                <a:spcPts val="0"/>
              </a:spcAft>
              <a:buSzPts val="1100"/>
              <a:buNone/>
            </a:pPr>
            <a:r>
              <a:rPr lang="es" sz="3000">
                <a:latin typeface="Trebuchet MS"/>
                <a:ea typeface="Trebuchet MS"/>
                <a:cs typeface="Trebuchet MS"/>
                <a:sym typeface="Trebuchet MS"/>
              </a:rPr>
              <a:t>Osea si bonus, pero no de premio, bonus de conocimiento, que también es premio, el conocimiento es poder mijo/mija/mije</a:t>
            </a:r>
            <a:endParaRPr i="1" sz="2300">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5" name="Shape 355"/>
        <p:cNvGrpSpPr/>
        <p:nvPr/>
      </p:nvGrpSpPr>
      <p:grpSpPr>
        <a:xfrm>
          <a:off x="0" y="0"/>
          <a:ext cx="0" cy="0"/>
          <a:chOff x="0" y="0"/>
          <a:chExt cx="0" cy="0"/>
        </a:xfrm>
      </p:grpSpPr>
      <p:sp>
        <p:nvSpPr>
          <p:cNvPr id="356" name="Google Shape;356;p45"/>
          <p:cNvSpPr/>
          <p:nvPr/>
        </p:nvSpPr>
        <p:spPr>
          <a:xfrm>
            <a:off x="0" y="1294208"/>
            <a:ext cx="182403" cy="3849529"/>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57" name="Google Shape;357;p45"/>
          <p:cNvSpPr/>
          <p:nvPr/>
        </p:nvSpPr>
        <p:spPr>
          <a:xfrm>
            <a:off x="6888806" y="4742270"/>
            <a:ext cx="2257996" cy="40172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58" name="Google Shape;358;p45"/>
          <p:cNvSpPr/>
          <p:nvPr/>
        </p:nvSpPr>
        <p:spPr>
          <a:xfrm>
            <a:off x="6965655" y="4833749"/>
            <a:ext cx="219100" cy="219940"/>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359" name="Google Shape;359;p45"/>
          <p:cNvPicPr preferRelativeResize="0"/>
          <p:nvPr/>
        </p:nvPicPr>
        <p:blipFill rotWithShape="1">
          <a:blip r:embed="rId3">
            <a:alphaModFix/>
          </a:blip>
          <a:srcRect b="17582" l="0" r="0" t="17296"/>
          <a:stretch/>
        </p:blipFill>
        <p:spPr>
          <a:xfrm>
            <a:off x="0" y="0"/>
            <a:ext cx="2119369" cy="788700"/>
          </a:xfrm>
          <a:prstGeom prst="rect">
            <a:avLst/>
          </a:prstGeom>
          <a:noFill/>
          <a:ln>
            <a:noFill/>
          </a:ln>
        </p:spPr>
      </p:pic>
      <p:sp>
        <p:nvSpPr>
          <p:cNvPr id="360" name="Google Shape;360;p45"/>
          <p:cNvSpPr/>
          <p:nvPr/>
        </p:nvSpPr>
        <p:spPr>
          <a:xfrm>
            <a:off x="0" y="845850"/>
            <a:ext cx="2639400" cy="52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1" name="Google Shape;361;p45"/>
          <p:cNvSpPr txBox="1"/>
          <p:nvPr/>
        </p:nvSpPr>
        <p:spPr>
          <a:xfrm>
            <a:off x="2184150" y="130106"/>
            <a:ext cx="1659600" cy="507900"/>
          </a:xfrm>
          <a:prstGeom prst="rect">
            <a:avLst/>
          </a:prstGeom>
          <a:solidFill>
            <a:schemeClr val="lt1"/>
          </a:solid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3870"/>
                </a:solidFill>
                <a:latin typeface="Oswald"/>
                <a:ea typeface="Oswald"/>
                <a:cs typeface="Oswald"/>
                <a:sym typeface="Oswald"/>
              </a:rPr>
              <a:t>INGENIERÍA DE </a:t>
            </a:r>
            <a:r>
              <a:rPr b="0" i="0" lang="es" sz="1200" u="none" cap="none" strike="noStrike">
                <a:solidFill>
                  <a:srgbClr val="003870"/>
                </a:solidFill>
                <a:latin typeface="Oswald SemiBold"/>
                <a:ea typeface="Oswald SemiBold"/>
                <a:cs typeface="Oswald SemiBold"/>
                <a:sym typeface="Oswald SemiBold"/>
              </a:rPr>
              <a:t>SISTEMAS Y COMPUTACIÓN</a:t>
            </a:r>
            <a:endParaRPr b="0" i="0" sz="1200" u="none" cap="none" strike="noStrike">
              <a:solidFill>
                <a:srgbClr val="003870"/>
              </a:solidFill>
              <a:latin typeface="Oswald SemiBold"/>
              <a:ea typeface="Oswald SemiBold"/>
              <a:cs typeface="Oswald SemiBold"/>
              <a:sym typeface="Oswald SemiBold"/>
            </a:endParaRPr>
          </a:p>
        </p:txBody>
      </p:sp>
      <p:sp>
        <p:nvSpPr>
          <p:cNvPr id="362" name="Google Shape;362;p45"/>
          <p:cNvSpPr/>
          <p:nvPr/>
        </p:nvSpPr>
        <p:spPr>
          <a:xfrm>
            <a:off x="2105625" y="205388"/>
            <a:ext cx="21300" cy="3393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3" name="Google Shape;363;p45"/>
          <p:cNvSpPr/>
          <p:nvPr/>
        </p:nvSpPr>
        <p:spPr>
          <a:xfrm>
            <a:off x="5121938" y="-2"/>
            <a:ext cx="4026760" cy="382953"/>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64" name="Google Shape;364;p45"/>
          <p:cNvSpPr txBox="1"/>
          <p:nvPr/>
        </p:nvSpPr>
        <p:spPr>
          <a:xfrm>
            <a:off x="5164275" y="0"/>
            <a:ext cx="3968700" cy="3693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chemeClr val="dk1"/>
              </a:buClr>
              <a:buSzPts val="800"/>
              <a:buFont typeface="Arial"/>
              <a:buNone/>
            </a:pPr>
            <a:r>
              <a:rPr b="1" lang="es" sz="1500">
                <a:solidFill>
                  <a:srgbClr val="003870"/>
                </a:solidFill>
                <a:latin typeface="Trebuchet MS"/>
                <a:ea typeface="Trebuchet MS"/>
                <a:cs typeface="Trebuchet MS"/>
                <a:sym typeface="Trebuchet MS"/>
              </a:rPr>
              <a:t>Tipos de arreglos</a:t>
            </a:r>
            <a:endParaRPr b="0" i="0" sz="1500" u="none" cap="none" strike="noStrike">
              <a:solidFill>
                <a:srgbClr val="003870"/>
              </a:solidFill>
              <a:latin typeface="Courier New"/>
              <a:ea typeface="Courier New"/>
              <a:cs typeface="Courier New"/>
              <a:sym typeface="Courier New"/>
            </a:endParaRPr>
          </a:p>
        </p:txBody>
      </p:sp>
      <p:sp>
        <p:nvSpPr>
          <p:cNvPr id="365" name="Google Shape;365;p45"/>
          <p:cNvSpPr/>
          <p:nvPr/>
        </p:nvSpPr>
        <p:spPr>
          <a:xfrm>
            <a:off x="6965655" y="4833749"/>
            <a:ext cx="219100" cy="219940"/>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66" name="Google Shape;366;p45"/>
          <p:cNvSpPr txBox="1"/>
          <p:nvPr/>
        </p:nvSpPr>
        <p:spPr>
          <a:xfrm>
            <a:off x="563138" y="1880475"/>
            <a:ext cx="3106500" cy="2228100"/>
          </a:xfrm>
          <a:prstGeom prst="rect">
            <a:avLst/>
          </a:prstGeom>
          <a:noFill/>
          <a:ln>
            <a:noFill/>
          </a:ln>
        </p:spPr>
        <p:txBody>
          <a:bodyPr anchorCtr="0" anchor="t" bIns="68575" lIns="68575" spcFirstLastPara="1" rIns="68575" wrap="square" tIns="68575">
            <a:spAutoFit/>
          </a:bodyPr>
          <a:lstStyle/>
          <a:p>
            <a:pPr indent="0" lvl="0" marL="0" rtl="0" algn="just">
              <a:lnSpc>
                <a:spcPct val="115000"/>
              </a:lnSpc>
              <a:spcBef>
                <a:spcPts val="1100"/>
              </a:spcBef>
              <a:spcAft>
                <a:spcPts val="1100"/>
              </a:spcAft>
              <a:buNone/>
            </a:pPr>
            <a:r>
              <a:rPr lang="es" sz="1500">
                <a:solidFill>
                  <a:schemeClr val="dk1"/>
                </a:solidFill>
                <a:latin typeface="Trebuchet MS"/>
                <a:ea typeface="Trebuchet MS"/>
                <a:cs typeface="Trebuchet MS"/>
                <a:sym typeface="Trebuchet MS"/>
              </a:rPr>
              <a:t>Mientras que en Python a una variable se le asigna una dimensión con los corchetes y esta puede almacenar x tipos de datos, en java no funciona así, para poder declarar una lista en java debe darle su asignación de tipo en el apartado </a:t>
            </a:r>
            <a:r>
              <a:rPr lang="es" sz="1500">
                <a:solidFill>
                  <a:schemeClr val="accent1"/>
                </a:solidFill>
                <a:latin typeface="Trebuchet MS"/>
                <a:ea typeface="Trebuchet MS"/>
                <a:cs typeface="Trebuchet MS"/>
                <a:sym typeface="Trebuchet MS"/>
              </a:rPr>
              <a:t>List</a:t>
            </a:r>
            <a:r>
              <a:rPr lang="es" sz="1500">
                <a:solidFill>
                  <a:schemeClr val="dk1"/>
                </a:solidFill>
                <a:latin typeface="Trebuchet MS"/>
                <a:ea typeface="Trebuchet MS"/>
                <a:cs typeface="Trebuchet MS"/>
                <a:sym typeface="Trebuchet MS"/>
              </a:rPr>
              <a:t>&lt;</a:t>
            </a:r>
            <a:r>
              <a:rPr lang="es" sz="1500">
                <a:solidFill>
                  <a:srgbClr val="188038"/>
                </a:solidFill>
                <a:latin typeface="Trebuchet MS"/>
                <a:ea typeface="Trebuchet MS"/>
                <a:cs typeface="Trebuchet MS"/>
                <a:sym typeface="Trebuchet MS"/>
              </a:rPr>
              <a:t>tipo de dato</a:t>
            </a:r>
            <a:r>
              <a:rPr lang="es" sz="1500">
                <a:solidFill>
                  <a:schemeClr val="dk1"/>
                </a:solidFill>
                <a:latin typeface="Trebuchet MS"/>
                <a:ea typeface="Trebuchet MS"/>
                <a:cs typeface="Trebuchet MS"/>
                <a:sym typeface="Trebuchet MS"/>
              </a:rPr>
              <a:t>&gt;</a:t>
            </a:r>
            <a:endParaRPr sz="1500">
              <a:solidFill>
                <a:schemeClr val="dk1"/>
              </a:solidFill>
              <a:latin typeface="Trebuchet MS"/>
              <a:ea typeface="Trebuchet MS"/>
              <a:cs typeface="Trebuchet MS"/>
              <a:sym typeface="Trebuchet MS"/>
            </a:endParaRPr>
          </a:p>
        </p:txBody>
      </p:sp>
      <p:sp>
        <p:nvSpPr>
          <p:cNvPr id="367" name="Google Shape;367;p45"/>
          <p:cNvSpPr txBox="1"/>
          <p:nvPr/>
        </p:nvSpPr>
        <p:spPr>
          <a:xfrm>
            <a:off x="230700" y="1199888"/>
            <a:ext cx="3918900" cy="4311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900"/>
              <a:buFont typeface="Arial"/>
              <a:buNone/>
            </a:pPr>
            <a:r>
              <a:rPr b="1" lang="es" sz="1900">
                <a:solidFill>
                  <a:srgbClr val="00AEAA"/>
                </a:solidFill>
                <a:latin typeface="Trebuchet MS"/>
                <a:ea typeface="Trebuchet MS"/>
                <a:cs typeface="Trebuchet MS"/>
                <a:sym typeface="Trebuchet MS"/>
              </a:rPr>
              <a:t>Arreglos unidimensionales: listas</a:t>
            </a:r>
            <a:endParaRPr b="1" i="0" sz="1900" u="none" cap="none" strike="noStrike">
              <a:solidFill>
                <a:srgbClr val="00AEAA"/>
              </a:solidFill>
              <a:latin typeface="Trebuchet MS"/>
              <a:ea typeface="Trebuchet MS"/>
              <a:cs typeface="Trebuchet MS"/>
              <a:sym typeface="Trebuchet MS"/>
            </a:endParaRPr>
          </a:p>
        </p:txBody>
      </p:sp>
      <p:pic>
        <p:nvPicPr>
          <p:cNvPr id="368" name="Google Shape;368;p45"/>
          <p:cNvPicPr preferRelativeResize="0"/>
          <p:nvPr/>
        </p:nvPicPr>
        <p:blipFill>
          <a:blip r:embed="rId4">
            <a:alphaModFix/>
          </a:blip>
          <a:stretch>
            <a:fillRect/>
          </a:stretch>
        </p:blipFill>
        <p:spPr>
          <a:xfrm>
            <a:off x="4562269" y="637934"/>
            <a:ext cx="4265100" cy="4047000"/>
          </a:xfrm>
          <a:prstGeom prst="roundRect">
            <a:avLst>
              <a:gd fmla="val 2168" name="adj"/>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2" name="Shape 372"/>
        <p:cNvGrpSpPr/>
        <p:nvPr/>
      </p:nvGrpSpPr>
      <p:grpSpPr>
        <a:xfrm>
          <a:off x="0" y="0"/>
          <a:ext cx="0" cy="0"/>
          <a:chOff x="0" y="0"/>
          <a:chExt cx="0" cy="0"/>
        </a:xfrm>
      </p:grpSpPr>
      <p:sp>
        <p:nvSpPr>
          <p:cNvPr id="373" name="Google Shape;373;p46"/>
          <p:cNvSpPr/>
          <p:nvPr/>
        </p:nvSpPr>
        <p:spPr>
          <a:xfrm>
            <a:off x="0" y="1294208"/>
            <a:ext cx="182403" cy="3849529"/>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74" name="Google Shape;374;p46"/>
          <p:cNvSpPr/>
          <p:nvPr/>
        </p:nvSpPr>
        <p:spPr>
          <a:xfrm>
            <a:off x="6888806" y="4742270"/>
            <a:ext cx="2257996" cy="40172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75" name="Google Shape;375;p46"/>
          <p:cNvSpPr/>
          <p:nvPr/>
        </p:nvSpPr>
        <p:spPr>
          <a:xfrm>
            <a:off x="6965655" y="4833749"/>
            <a:ext cx="219100" cy="219940"/>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376" name="Google Shape;376;p46"/>
          <p:cNvPicPr preferRelativeResize="0"/>
          <p:nvPr/>
        </p:nvPicPr>
        <p:blipFill rotWithShape="1">
          <a:blip r:embed="rId3">
            <a:alphaModFix/>
          </a:blip>
          <a:srcRect b="17582" l="0" r="0" t="17296"/>
          <a:stretch/>
        </p:blipFill>
        <p:spPr>
          <a:xfrm>
            <a:off x="0" y="0"/>
            <a:ext cx="2119369" cy="788700"/>
          </a:xfrm>
          <a:prstGeom prst="rect">
            <a:avLst/>
          </a:prstGeom>
          <a:noFill/>
          <a:ln>
            <a:noFill/>
          </a:ln>
        </p:spPr>
      </p:pic>
      <p:sp>
        <p:nvSpPr>
          <p:cNvPr id="377" name="Google Shape;377;p46"/>
          <p:cNvSpPr/>
          <p:nvPr/>
        </p:nvSpPr>
        <p:spPr>
          <a:xfrm>
            <a:off x="0" y="845850"/>
            <a:ext cx="2639400" cy="52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78" name="Google Shape;378;p46"/>
          <p:cNvSpPr txBox="1"/>
          <p:nvPr/>
        </p:nvSpPr>
        <p:spPr>
          <a:xfrm>
            <a:off x="2184150" y="130106"/>
            <a:ext cx="1659600" cy="507900"/>
          </a:xfrm>
          <a:prstGeom prst="rect">
            <a:avLst/>
          </a:prstGeom>
          <a:solidFill>
            <a:schemeClr val="lt1"/>
          </a:solid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3870"/>
                </a:solidFill>
                <a:latin typeface="Oswald"/>
                <a:ea typeface="Oswald"/>
                <a:cs typeface="Oswald"/>
                <a:sym typeface="Oswald"/>
              </a:rPr>
              <a:t>INGENIERÍA DE </a:t>
            </a:r>
            <a:r>
              <a:rPr b="0" i="0" lang="es" sz="1200" u="none" cap="none" strike="noStrike">
                <a:solidFill>
                  <a:srgbClr val="003870"/>
                </a:solidFill>
                <a:latin typeface="Oswald SemiBold"/>
                <a:ea typeface="Oswald SemiBold"/>
                <a:cs typeface="Oswald SemiBold"/>
                <a:sym typeface="Oswald SemiBold"/>
              </a:rPr>
              <a:t>SISTEMAS Y COMPUTACIÓN</a:t>
            </a:r>
            <a:endParaRPr b="0" i="0" sz="1200" u="none" cap="none" strike="noStrike">
              <a:solidFill>
                <a:srgbClr val="003870"/>
              </a:solidFill>
              <a:latin typeface="Oswald SemiBold"/>
              <a:ea typeface="Oswald SemiBold"/>
              <a:cs typeface="Oswald SemiBold"/>
              <a:sym typeface="Oswald SemiBold"/>
            </a:endParaRPr>
          </a:p>
        </p:txBody>
      </p:sp>
      <p:sp>
        <p:nvSpPr>
          <p:cNvPr id="379" name="Google Shape;379;p46"/>
          <p:cNvSpPr/>
          <p:nvPr/>
        </p:nvSpPr>
        <p:spPr>
          <a:xfrm>
            <a:off x="2105625" y="205388"/>
            <a:ext cx="21300" cy="3393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80" name="Google Shape;380;p46"/>
          <p:cNvSpPr/>
          <p:nvPr/>
        </p:nvSpPr>
        <p:spPr>
          <a:xfrm>
            <a:off x="5121938" y="-2"/>
            <a:ext cx="4026760" cy="382953"/>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81" name="Google Shape;381;p46"/>
          <p:cNvSpPr txBox="1"/>
          <p:nvPr/>
        </p:nvSpPr>
        <p:spPr>
          <a:xfrm>
            <a:off x="5164275" y="0"/>
            <a:ext cx="3968700" cy="3693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chemeClr val="dk1"/>
              </a:buClr>
              <a:buSzPts val="800"/>
              <a:buFont typeface="Arial"/>
              <a:buNone/>
            </a:pPr>
            <a:r>
              <a:rPr b="1" lang="es" sz="1500">
                <a:solidFill>
                  <a:srgbClr val="003870"/>
                </a:solidFill>
                <a:latin typeface="Trebuchet MS"/>
                <a:ea typeface="Trebuchet MS"/>
                <a:cs typeface="Trebuchet MS"/>
                <a:sym typeface="Trebuchet MS"/>
              </a:rPr>
              <a:t>Tipos de arreglos</a:t>
            </a:r>
            <a:endParaRPr b="0" i="0" sz="1500" u="none" cap="none" strike="noStrike">
              <a:solidFill>
                <a:srgbClr val="003870"/>
              </a:solidFill>
              <a:latin typeface="Courier New"/>
              <a:ea typeface="Courier New"/>
              <a:cs typeface="Courier New"/>
              <a:sym typeface="Courier New"/>
            </a:endParaRPr>
          </a:p>
        </p:txBody>
      </p:sp>
      <p:sp>
        <p:nvSpPr>
          <p:cNvPr id="382" name="Google Shape;382;p46"/>
          <p:cNvSpPr/>
          <p:nvPr/>
        </p:nvSpPr>
        <p:spPr>
          <a:xfrm>
            <a:off x="6965655" y="4833749"/>
            <a:ext cx="219100" cy="219940"/>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83" name="Google Shape;383;p46"/>
          <p:cNvSpPr txBox="1"/>
          <p:nvPr/>
        </p:nvSpPr>
        <p:spPr>
          <a:xfrm>
            <a:off x="230700" y="1199888"/>
            <a:ext cx="4641900" cy="431100"/>
          </a:xfrm>
          <a:prstGeom prst="rect">
            <a:avLst/>
          </a:prstGeom>
          <a:noFill/>
          <a:ln>
            <a:noFill/>
          </a:ln>
        </p:spPr>
        <p:txBody>
          <a:bodyPr anchorCtr="0" anchor="t" bIns="68575" lIns="68575" spcFirstLastPara="1" rIns="68575" wrap="square" tIns="68575">
            <a:spAutoFit/>
          </a:bodyPr>
          <a:lstStyle/>
          <a:p>
            <a:pPr indent="0" lvl="0" marL="0" marR="0" rtl="0" algn="just">
              <a:lnSpc>
                <a:spcPct val="100000"/>
              </a:lnSpc>
              <a:spcBef>
                <a:spcPts val="0"/>
              </a:spcBef>
              <a:spcAft>
                <a:spcPts val="0"/>
              </a:spcAft>
              <a:buClr>
                <a:srgbClr val="000000"/>
              </a:buClr>
              <a:buSzPts val="1900"/>
              <a:buFont typeface="Arial"/>
              <a:buNone/>
            </a:pPr>
            <a:r>
              <a:rPr b="1" lang="es" sz="1900">
                <a:solidFill>
                  <a:srgbClr val="00AEAA"/>
                </a:solidFill>
                <a:latin typeface="Trebuchet MS"/>
                <a:ea typeface="Trebuchet MS"/>
                <a:cs typeface="Trebuchet MS"/>
                <a:sym typeface="Trebuchet MS"/>
              </a:rPr>
              <a:t>Arreglos unidimensionales: listas</a:t>
            </a:r>
            <a:endParaRPr b="1" i="0" sz="1900" u="none" cap="none" strike="noStrike">
              <a:solidFill>
                <a:srgbClr val="00AEAA"/>
              </a:solidFill>
              <a:latin typeface="Trebuchet MS"/>
              <a:ea typeface="Trebuchet MS"/>
              <a:cs typeface="Trebuchet MS"/>
              <a:sym typeface="Trebuchet MS"/>
            </a:endParaRPr>
          </a:p>
        </p:txBody>
      </p:sp>
      <p:pic>
        <p:nvPicPr>
          <p:cNvPr id="384" name="Google Shape;384;p46"/>
          <p:cNvPicPr preferRelativeResize="0"/>
          <p:nvPr/>
        </p:nvPicPr>
        <p:blipFill>
          <a:blip r:embed="rId4">
            <a:alphaModFix/>
          </a:blip>
          <a:stretch>
            <a:fillRect/>
          </a:stretch>
        </p:blipFill>
        <p:spPr>
          <a:xfrm>
            <a:off x="5025713" y="2647106"/>
            <a:ext cx="2497819" cy="2497819"/>
          </a:xfrm>
          <a:prstGeom prst="rect">
            <a:avLst/>
          </a:prstGeom>
          <a:noFill/>
          <a:ln>
            <a:noFill/>
          </a:ln>
        </p:spPr>
      </p:pic>
      <p:sp>
        <p:nvSpPr>
          <p:cNvPr id="385" name="Google Shape;385;p46"/>
          <p:cNvSpPr/>
          <p:nvPr/>
        </p:nvSpPr>
        <p:spPr>
          <a:xfrm>
            <a:off x="262444" y="1734170"/>
            <a:ext cx="4820796" cy="3210084"/>
          </a:xfrm>
          <a:prstGeom prst="cloud">
            <a:avLst/>
          </a:prstGeom>
          <a:solidFill>
            <a:srgbClr val="FFE59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s" sz="1400">
                <a:solidFill>
                  <a:schemeClr val="dk1"/>
                </a:solidFill>
                <a:latin typeface="Trebuchet MS"/>
                <a:ea typeface="Trebuchet MS"/>
                <a:cs typeface="Trebuchet MS"/>
                <a:sym typeface="Trebuchet MS"/>
              </a:rPr>
              <a:t>Ten en cuenta que: También se pueden agregar elementos a una lista utilizando el método </a:t>
            </a:r>
            <a:r>
              <a:rPr lang="es" sz="1400">
                <a:solidFill>
                  <a:srgbClr val="188038"/>
                </a:solidFill>
                <a:latin typeface="Trebuchet MS"/>
                <a:ea typeface="Trebuchet MS"/>
                <a:cs typeface="Trebuchet MS"/>
                <a:sym typeface="Trebuchet MS"/>
              </a:rPr>
              <a:t>append()</a:t>
            </a:r>
            <a:r>
              <a:rPr lang="es" sz="1400">
                <a:solidFill>
                  <a:schemeClr val="dk1"/>
                </a:solidFill>
                <a:latin typeface="Trebuchet MS"/>
                <a:ea typeface="Trebuchet MS"/>
                <a:cs typeface="Trebuchet MS"/>
                <a:sym typeface="Trebuchet MS"/>
              </a:rPr>
              <a:t> en </a:t>
            </a:r>
            <a:r>
              <a:rPr lang="es" sz="1400">
                <a:solidFill>
                  <a:schemeClr val="accent5"/>
                </a:solidFill>
                <a:latin typeface="Trebuchet MS"/>
                <a:ea typeface="Trebuchet MS"/>
                <a:cs typeface="Trebuchet MS"/>
                <a:sym typeface="Trebuchet MS"/>
              </a:rPr>
              <a:t>Python</a:t>
            </a:r>
            <a:r>
              <a:rPr lang="es" sz="1400">
                <a:solidFill>
                  <a:schemeClr val="dk1"/>
                </a:solidFill>
                <a:latin typeface="Trebuchet MS"/>
                <a:ea typeface="Trebuchet MS"/>
                <a:cs typeface="Trebuchet MS"/>
                <a:sym typeface="Trebuchet MS"/>
              </a:rPr>
              <a:t> o </a:t>
            </a:r>
            <a:r>
              <a:rPr lang="es" sz="1400">
                <a:solidFill>
                  <a:srgbClr val="188038"/>
                </a:solidFill>
                <a:latin typeface="Trebuchet MS"/>
                <a:ea typeface="Trebuchet MS"/>
                <a:cs typeface="Trebuchet MS"/>
                <a:sym typeface="Trebuchet MS"/>
              </a:rPr>
              <a:t>add()</a:t>
            </a:r>
            <a:r>
              <a:rPr lang="es" sz="1400">
                <a:solidFill>
                  <a:schemeClr val="dk1"/>
                </a:solidFill>
                <a:latin typeface="Trebuchet MS"/>
                <a:ea typeface="Trebuchet MS"/>
                <a:cs typeface="Trebuchet MS"/>
                <a:sym typeface="Trebuchet MS"/>
              </a:rPr>
              <a:t> en </a:t>
            </a:r>
            <a:r>
              <a:rPr lang="es" sz="1400">
                <a:solidFill>
                  <a:srgbClr val="FF0000"/>
                </a:solidFill>
                <a:latin typeface="Trebuchet MS"/>
                <a:ea typeface="Trebuchet MS"/>
                <a:cs typeface="Trebuchet MS"/>
                <a:sym typeface="Trebuchet MS"/>
              </a:rPr>
              <a:t>Java</a:t>
            </a:r>
            <a:r>
              <a:rPr lang="es" sz="1400">
                <a:solidFill>
                  <a:schemeClr val="dk1"/>
                </a:solidFill>
                <a:latin typeface="Trebuchet MS"/>
                <a:ea typeface="Trebuchet MS"/>
                <a:cs typeface="Trebuchet MS"/>
                <a:sym typeface="Trebuchet MS"/>
              </a:rPr>
              <a:t>, y eliminar elementos utilizando el método </a:t>
            </a:r>
            <a:r>
              <a:rPr lang="es" sz="1400">
                <a:solidFill>
                  <a:srgbClr val="188038"/>
                </a:solidFill>
                <a:latin typeface="Trebuchet MS"/>
                <a:ea typeface="Trebuchet MS"/>
                <a:cs typeface="Trebuchet MS"/>
                <a:sym typeface="Trebuchet MS"/>
              </a:rPr>
              <a:t>remove()</a:t>
            </a:r>
            <a:r>
              <a:rPr lang="es" sz="1400">
                <a:solidFill>
                  <a:schemeClr val="dk1"/>
                </a:solidFill>
                <a:latin typeface="Trebuchet MS"/>
                <a:ea typeface="Trebuchet MS"/>
                <a:cs typeface="Trebuchet MS"/>
                <a:sym typeface="Trebuchet MS"/>
              </a:rPr>
              <a:t> en </a:t>
            </a:r>
            <a:r>
              <a:rPr lang="es" sz="1400">
                <a:solidFill>
                  <a:schemeClr val="accent5"/>
                </a:solidFill>
                <a:latin typeface="Trebuchet MS"/>
                <a:ea typeface="Trebuchet MS"/>
                <a:cs typeface="Trebuchet MS"/>
                <a:sym typeface="Trebuchet MS"/>
              </a:rPr>
              <a:t>Python</a:t>
            </a:r>
            <a:r>
              <a:rPr lang="es" sz="1400">
                <a:solidFill>
                  <a:schemeClr val="dk1"/>
                </a:solidFill>
                <a:latin typeface="Trebuchet MS"/>
                <a:ea typeface="Trebuchet MS"/>
                <a:cs typeface="Trebuchet MS"/>
                <a:sym typeface="Trebuchet MS"/>
              </a:rPr>
              <a:t> o </a:t>
            </a:r>
            <a:r>
              <a:rPr lang="es" sz="1400">
                <a:solidFill>
                  <a:srgbClr val="188038"/>
                </a:solidFill>
                <a:latin typeface="Trebuchet MS"/>
                <a:ea typeface="Trebuchet MS"/>
                <a:cs typeface="Trebuchet MS"/>
                <a:sym typeface="Trebuchet MS"/>
              </a:rPr>
              <a:t>remove()</a:t>
            </a:r>
            <a:r>
              <a:rPr lang="es" sz="1400">
                <a:solidFill>
                  <a:schemeClr val="dk1"/>
                </a:solidFill>
                <a:latin typeface="Trebuchet MS"/>
                <a:ea typeface="Trebuchet MS"/>
                <a:cs typeface="Trebuchet MS"/>
                <a:sym typeface="Trebuchet MS"/>
              </a:rPr>
              <a:t> en </a:t>
            </a:r>
            <a:r>
              <a:rPr lang="es" sz="1400">
                <a:solidFill>
                  <a:srgbClr val="FF0000"/>
                </a:solidFill>
                <a:latin typeface="Trebuchet MS"/>
                <a:ea typeface="Trebuchet MS"/>
                <a:cs typeface="Trebuchet MS"/>
                <a:sym typeface="Trebuchet MS"/>
              </a:rPr>
              <a:t>Java</a:t>
            </a:r>
            <a:r>
              <a:rPr lang="es" sz="1400">
                <a:solidFill>
                  <a:schemeClr val="dk1"/>
                </a:solidFill>
                <a:latin typeface="Trebuchet MS"/>
                <a:ea typeface="Trebuchet MS"/>
                <a:cs typeface="Trebuchet MS"/>
                <a:sym typeface="Trebuchet MS"/>
              </a:rPr>
              <a:t>.</a:t>
            </a:r>
            <a:endParaRPr sz="1400">
              <a:solidFill>
                <a:schemeClr val="dk1"/>
              </a:solidFill>
              <a:latin typeface="Trebuchet MS"/>
              <a:ea typeface="Trebuchet MS"/>
              <a:cs typeface="Trebuchet MS"/>
              <a:sym typeface="Trebuchet MS"/>
            </a:endParaRPr>
          </a:p>
        </p:txBody>
      </p:sp>
      <p:pic>
        <p:nvPicPr>
          <p:cNvPr id="386" name="Google Shape;386;p46"/>
          <p:cNvPicPr preferRelativeResize="0"/>
          <p:nvPr/>
        </p:nvPicPr>
        <p:blipFill>
          <a:blip r:embed="rId5">
            <a:alphaModFix/>
          </a:blip>
          <a:stretch>
            <a:fillRect/>
          </a:stretch>
        </p:blipFill>
        <p:spPr>
          <a:xfrm>
            <a:off x="6888809" y="497251"/>
            <a:ext cx="2035555" cy="203555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0" name="Shape 390"/>
        <p:cNvGrpSpPr/>
        <p:nvPr/>
      </p:nvGrpSpPr>
      <p:grpSpPr>
        <a:xfrm>
          <a:off x="0" y="0"/>
          <a:ext cx="0" cy="0"/>
          <a:chOff x="0" y="0"/>
          <a:chExt cx="0" cy="0"/>
        </a:xfrm>
      </p:grpSpPr>
      <p:sp>
        <p:nvSpPr>
          <p:cNvPr id="391" name="Google Shape;391;p47"/>
          <p:cNvSpPr/>
          <p:nvPr/>
        </p:nvSpPr>
        <p:spPr>
          <a:xfrm>
            <a:off x="0" y="1294208"/>
            <a:ext cx="182403" cy="3849529"/>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92" name="Google Shape;392;p47"/>
          <p:cNvSpPr/>
          <p:nvPr/>
        </p:nvSpPr>
        <p:spPr>
          <a:xfrm>
            <a:off x="6888806" y="4742270"/>
            <a:ext cx="2257996" cy="40172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93" name="Google Shape;393;p47"/>
          <p:cNvSpPr/>
          <p:nvPr/>
        </p:nvSpPr>
        <p:spPr>
          <a:xfrm>
            <a:off x="6965655" y="4833749"/>
            <a:ext cx="219100" cy="219940"/>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394" name="Google Shape;394;p47"/>
          <p:cNvPicPr preferRelativeResize="0"/>
          <p:nvPr/>
        </p:nvPicPr>
        <p:blipFill rotWithShape="1">
          <a:blip r:embed="rId3">
            <a:alphaModFix/>
          </a:blip>
          <a:srcRect b="17582" l="0" r="0" t="17296"/>
          <a:stretch/>
        </p:blipFill>
        <p:spPr>
          <a:xfrm>
            <a:off x="0" y="0"/>
            <a:ext cx="2119369" cy="788700"/>
          </a:xfrm>
          <a:prstGeom prst="rect">
            <a:avLst/>
          </a:prstGeom>
          <a:noFill/>
          <a:ln>
            <a:noFill/>
          </a:ln>
        </p:spPr>
      </p:pic>
      <p:sp>
        <p:nvSpPr>
          <p:cNvPr id="395" name="Google Shape;395;p47"/>
          <p:cNvSpPr/>
          <p:nvPr/>
        </p:nvSpPr>
        <p:spPr>
          <a:xfrm>
            <a:off x="0" y="845850"/>
            <a:ext cx="2639400" cy="52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96" name="Google Shape;396;p47"/>
          <p:cNvSpPr txBox="1"/>
          <p:nvPr/>
        </p:nvSpPr>
        <p:spPr>
          <a:xfrm>
            <a:off x="2184150" y="130106"/>
            <a:ext cx="1659600" cy="507900"/>
          </a:xfrm>
          <a:prstGeom prst="rect">
            <a:avLst/>
          </a:prstGeom>
          <a:solidFill>
            <a:schemeClr val="lt1"/>
          </a:solid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3870"/>
                </a:solidFill>
                <a:latin typeface="Oswald"/>
                <a:ea typeface="Oswald"/>
                <a:cs typeface="Oswald"/>
                <a:sym typeface="Oswald"/>
              </a:rPr>
              <a:t>INGENIERÍA DE </a:t>
            </a:r>
            <a:r>
              <a:rPr b="0" i="0" lang="es" sz="1200" u="none" cap="none" strike="noStrike">
                <a:solidFill>
                  <a:srgbClr val="003870"/>
                </a:solidFill>
                <a:latin typeface="Oswald SemiBold"/>
                <a:ea typeface="Oswald SemiBold"/>
                <a:cs typeface="Oswald SemiBold"/>
                <a:sym typeface="Oswald SemiBold"/>
              </a:rPr>
              <a:t>SISTEMAS Y COMPUTACIÓN</a:t>
            </a:r>
            <a:endParaRPr b="0" i="0" sz="1200" u="none" cap="none" strike="noStrike">
              <a:solidFill>
                <a:srgbClr val="003870"/>
              </a:solidFill>
              <a:latin typeface="Oswald SemiBold"/>
              <a:ea typeface="Oswald SemiBold"/>
              <a:cs typeface="Oswald SemiBold"/>
              <a:sym typeface="Oswald SemiBold"/>
            </a:endParaRPr>
          </a:p>
        </p:txBody>
      </p:sp>
      <p:sp>
        <p:nvSpPr>
          <p:cNvPr id="397" name="Google Shape;397;p47"/>
          <p:cNvSpPr/>
          <p:nvPr/>
        </p:nvSpPr>
        <p:spPr>
          <a:xfrm>
            <a:off x="2105625" y="205388"/>
            <a:ext cx="21300" cy="3393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98" name="Google Shape;398;p47"/>
          <p:cNvSpPr/>
          <p:nvPr/>
        </p:nvSpPr>
        <p:spPr>
          <a:xfrm>
            <a:off x="5121938" y="-2"/>
            <a:ext cx="4026760" cy="382953"/>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99" name="Google Shape;399;p47"/>
          <p:cNvSpPr txBox="1"/>
          <p:nvPr/>
        </p:nvSpPr>
        <p:spPr>
          <a:xfrm>
            <a:off x="5164275" y="0"/>
            <a:ext cx="3968700" cy="3693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chemeClr val="dk1"/>
              </a:buClr>
              <a:buSzPts val="800"/>
              <a:buFont typeface="Arial"/>
              <a:buNone/>
            </a:pPr>
            <a:r>
              <a:rPr b="1" lang="es" sz="1500">
                <a:solidFill>
                  <a:srgbClr val="003870"/>
                </a:solidFill>
                <a:latin typeface="Trebuchet MS"/>
                <a:ea typeface="Trebuchet MS"/>
                <a:cs typeface="Trebuchet MS"/>
                <a:sym typeface="Trebuchet MS"/>
              </a:rPr>
              <a:t>Tipos de arreglos</a:t>
            </a:r>
            <a:endParaRPr b="0" i="0" sz="1500" u="none" cap="none" strike="noStrike">
              <a:solidFill>
                <a:srgbClr val="003870"/>
              </a:solidFill>
              <a:latin typeface="Courier New"/>
              <a:ea typeface="Courier New"/>
              <a:cs typeface="Courier New"/>
              <a:sym typeface="Courier New"/>
            </a:endParaRPr>
          </a:p>
        </p:txBody>
      </p:sp>
      <p:sp>
        <p:nvSpPr>
          <p:cNvPr id="400" name="Google Shape;400;p47"/>
          <p:cNvSpPr/>
          <p:nvPr/>
        </p:nvSpPr>
        <p:spPr>
          <a:xfrm>
            <a:off x="6965655" y="4833749"/>
            <a:ext cx="219100" cy="219940"/>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01" name="Google Shape;401;p47"/>
          <p:cNvSpPr txBox="1"/>
          <p:nvPr/>
        </p:nvSpPr>
        <p:spPr>
          <a:xfrm>
            <a:off x="230700" y="1199888"/>
            <a:ext cx="3968700" cy="431100"/>
          </a:xfrm>
          <a:prstGeom prst="rect">
            <a:avLst/>
          </a:prstGeom>
          <a:noFill/>
          <a:ln>
            <a:noFill/>
          </a:ln>
        </p:spPr>
        <p:txBody>
          <a:bodyPr anchorCtr="0" anchor="t" bIns="68575" lIns="68575" spcFirstLastPara="1" rIns="68575" wrap="square" tIns="68575">
            <a:spAutoFit/>
          </a:bodyPr>
          <a:lstStyle/>
          <a:p>
            <a:pPr indent="0" lvl="0" marL="0" marR="0" rtl="0" algn="just">
              <a:lnSpc>
                <a:spcPct val="100000"/>
              </a:lnSpc>
              <a:spcBef>
                <a:spcPts val="0"/>
              </a:spcBef>
              <a:spcAft>
                <a:spcPts val="0"/>
              </a:spcAft>
              <a:buClr>
                <a:srgbClr val="000000"/>
              </a:buClr>
              <a:buSzPts val="1900"/>
              <a:buFont typeface="Arial"/>
              <a:buNone/>
            </a:pPr>
            <a:r>
              <a:rPr b="1" lang="es" sz="1900">
                <a:solidFill>
                  <a:srgbClr val="00AEAA"/>
                </a:solidFill>
                <a:latin typeface="Trebuchet MS"/>
                <a:ea typeface="Trebuchet MS"/>
                <a:cs typeface="Trebuchet MS"/>
                <a:sym typeface="Trebuchet MS"/>
              </a:rPr>
              <a:t>Arreglos unidimensionales: tuplas</a:t>
            </a:r>
            <a:endParaRPr b="1" i="0" sz="1900" u="none" cap="none" strike="noStrike">
              <a:solidFill>
                <a:srgbClr val="00AEAA"/>
              </a:solidFill>
              <a:latin typeface="Trebuchet MS"/>
              <a:ea typeface="Trebuchet MS"/>
              <a:cs typeface="Trebuchet MS"/>
              <a:sym typeface="Trebuchet MS"/>
            </a:endParaRPr>
          </a:p>
        </p:txBody>
      </p:sp>
      <p:sp>
        <p:nvSpPr>
          <p:cNvPr id="402" name="Google Shape;402;p47"/>
          <p:cNvSpPr txBox="1"/>
          <p:nvPr/>
        </p:nvSpPr>
        <p:spPr>
          <a:xfrm>
            <a:off x="368363" y="1880475"/>
            <a:ext cx="3301200" cy="2493600"/>
          </a:xfrm>
          <a:prstGeom prst="rect">
            <a:avLst/>
          </a:prstGeom>
          <a:noFill/>
          <a:ln>
            <a:noFill/>
          </a:ln>
        </p:spPr>
        <p:txBody>
          <a:bodyPr anchorCtr="0" anchor="t" bIns="68575" lIns="68575" spcFirstLastPara="1" rIns="68575" wrap="square" tIns="68575">
            <a:spAutoFit/>
          </a:bodyPr>
          <a:lstStyle/>
          <a:p>
            <a:pPr indent="0" lvl="0" marL="0" rtl="0" algn="just">
              <a:lnSpc>
                <a:spcPct val="115000"/>
              </a:lnSpc>
              <a:spcBef>
                <a:spcPts val="1100"/>
              </a:spcBef>
              <a:spcAft>
                <a:spcPts val="1100"/>
              </a:spcAft>
              <a:buNone/>
            </a:pPr>
            <a:r>
              <a:rPr lang="es" sz="1500">
                <a:solidFill>
                  <a:schemeClr val="dk1"/>
                </a:solidFill>
                <a:latin typeface="Trebuchet MS"/>
                <a:ea typeface="Trebuchet MS"/>
                <a:cs typeface="Trebuchet MS"/>
                <a:sym typeface="Trebuchet MS"/>
              </a:rPr>
              <a:t>En Python, las tuplas son estructuras de datos que permiten almacenar una colección de elementos inmutables en un orden específico. A diferencia de las listas, las tuplas no se pueden modificar después de haber sido creadas, lo que las hace útiles para almacenar datos que no deben cambiar.</a:t>
            </a:r>
            <a:endParaRPr sz="1500">
              <a:solidFill>
                <a:schemeClr val="dk1"/>
              </a:solidFill>
              <a:latin typeface="Trebuchet MS"/>
              <a:ea typeface="Trebuchet MS"/>
              <a:cs typeface="Trebuchet MS"/>
              <a:sym typeface="Trebuchet MS"/>
            </a:endParaRPr>
          </a:p>
        </p:txBody>
      </p:sp>
      <p:sp>
        <p:nvSpPr>
          <p:cNvPr id="403" name="Google Shape;403;p47"/>
          <p:cNvSpPr txBox="1"/>
          <p:nvPr/>
        </p:nvSpPr>
        <p:spPr>
          <a:xfrm>
            <a:off x="4650000" y="624094"/>
            <a:ext cx="4269300" cy="4464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b="1" lang="es" sz="1000">
                <a:solidFill>
                  <a:schemeClr val="dk1"/>
                </a:solidFill>
                <a:latin typeface="Trebuchet MS"/>
                <a:ea typeface="Trebuchet MS"/>
                <a:cs typeface="Trebuchet MS"/>
                <a:sym typeface="Trebuchet MS"/>
              </a:rPr>
              <a:t>En Python, una tupla se define utilizando paréntesis </a:t>
            </a:r>
            <a:r>
              <a:rPr b="1" lang="es" sz="1000">
                <a:solidFill>
                  <a:srgbClr val="FF0000"/>
                </a:solidFill>
                <a:latin typeface="Trebuchet MS"/>
                <a:ea typeface="Trebuchet MS"/>
                <a:cs typeface="Trebuchet MS"/>
                <a:sym typeface="Trebuchet MS"/>
              </a:rPr>
              <a:t>( )</a:t>
            </a:r>
            <a:r>
              <a:rPr b="1" lang="es" sz="1000">
                <a:solidFill>
                  <a:schemeClr val="dk1"/>
                </a:solidFill>
                <a:latin typeface="Trebuchet MS"/>
                <a:ea typeface="Trebuchet MS"/>
                <a:cs typeface="Trebuchet MS"/>
                <a:sym typeface="Trebuchet MS"/>
              </a:rPr>
              <a:t> y separando los elementos con comas Por ejemplo:</a:t>
            </a:r>
            <a:endParaRPr b="1" sz="1100">
              <a:solidFill>
                <a:schemeClr val="dk1"/>
              </a:solidFill>
              <a:latin typeface="Trebuchet MS"/>
              <a:ea typeface="Trebuchet MS"/>
              <a:cs typeface="Trebuchet MS"/>
              <a:sym typeface="Trebuchet MS"/>
            </a:endParaRPr>
          </a:p>
        </p:txBody>
      </p:sp>
      <p:sp>
        <p:nvSpPr>
          <p:cNvPr id="404" name="Google Shape;404;p47"/>
          <p:cNvSpPr txBox="1"/>
          <p:nvPr/>
        </p:nvSpPr>
        <p:spPr>
          <a:xfrm>
            <a:off x="4650000" y="2489513"/>
            <a:ext cx="4185900" cy="6003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b="1" lang="es" sz="1000">
                <a:solidFill>
                  <a:schemeClr val="dk1"/>
                </a:solidFill>
                <a:latin typeface="Trebuchet MS"/>
                <a:ea typeface="Trebuchet MS"/>
                <a:cs typeface="Trebuchet MS"/>
                <a:sym typeface="Trebuchet MS"/>
              </a:rPr>
              <a:t>También se pueden acceder a los elementos de una tupla utilizando su índice, igual que en las listas, pero no se pueden modificar. Por ejemplo:</a:t>
            </a:r>
            <a:endParaRPr b="1" sz="1000">
              <a:solidFill>
                <a:schemeClr val="dk1"/>
              </a:solidFill>
              <a:latin typeface="Trebuchet MS"/>
              <a:ea typeface="Trebuchet MS"/>
              <a:cs typeface="Trebuchet MS"/>
              <a:sym typeface="Trebuchet MS"/>
            </a:endParaRPr>
          </a:p>
        </p:txBody>
      </p:sp>
      <p:pic>
        <p:nvPicPr>
          <p:cNvPr id="405" name="Google Shape;405;p47"/>
          <p:cNvPicPr preferRelativeResize="0"/>
          <p:nvPr/>
        </p:nvPicPr>
        <p:blipFill>
          <a:blip r:embed="rId4">
            <a:alphaModFix/>
          </a:blip>
          <a:stretch>
            <a:fillRect/>
          </a:stretch>
        </p:blipFill>
        <p:spPr>
          <a:xfrm>
            <a:off x="5309119" y="1177134"/>
            <a:ext cx="3168600" cy="1198200"/>
          </a:xfrm>
          <a:prstGeom prst="roundRect">
            <a:avLst>
              <a:gd fmla="val 5901" name="adj"/>
            </a:avLst>
          </a:prstGeom>
          <a:noFill/>
          <a:ln>
            <a:noFill/>
          </a:ln>
        </p:spPr>
      </p:pic>
      <p:pic>
        <p:nvPicPr>
          <p:cNvPr id="406" name="Google Shape;406;p47"/>
          <p:cNvPicPr preferRelativeResize="0"/>
          <p:nvPr/>
        </p:nvPicPr>
        <p:blipFill>
          <a:blip r:embed="rId5">
            <a:alphaModFix/>
          </a:blip>
          <a:stretch>
            <a:fillRect/>
          </a:stretch>
        </p:blipFill>
        <p:spPr>
          <a:xfrm>
            <a:off x="4761384" y="3192638"/>
            <a:ext cx="4046700" cy="1435200"/>
          </a:xfrm>
          <a:prstGeom prst="roundRect">
            <a:avLst>
              <a:gd fmla="val 3862" name="adj"/>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10" name="Shape 410"/>
        <p:cNvGrpSpPr/>
        <p:nvPr/>
      </p:nvGrpSpPr>
      <p:grpSpPr>
        <a:xfrm>
          <a:off x="0" y="0"/>
          <a:ext cx="0" cy="0"/>
          <a:chOff x="0" y="0"/>
          <a:chExt cx="0" cy="0"/>
        </a:xfrm>
      </p:grpSpPr>
      <p:sp>
        <p:nvSpPr>
          <p:cNvPr id="411" name="Google Shape;411;p48"/>
          <p:cNvSpPr/>
          <p:nvPr/>
        </p:nvSpPr>
        <p:spPr>
          <a:xfrm>
            <a:off x="0" y="1294208"/>
            <a:ext cx="182403" cy="3849529"/>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12" name="Google Shape;412;p48"/>
          <p:cNvSpPr/>
          <p:nvPr/>
        </p:nvSpPr>
        <p:spPr>
          <a:xfrm>
            <a:off x="6888806" y="4742270"/>
            <a:ext cx="2257996" cy="40172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13" name="Google Shape;413;p48"/>
          <p:cNvSpPr/>
          <p:nvPr/>
        </p:nvSpPr>
        <p:spPr>
          <a:xfrm>
            <a:off x="6965655" y="4833749"/>
            <a:ext cx="219100" cy="219940"/>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414" name="Google Shape;414;p48"/>
          <p:cNvPicPr preferRelativeResize="0"/>
          <p:nvPr/>
        </p:nvPicPr>
        <p:blipFill rotWithShape="1">
          <a:blip r:embed="rId3">
            <a:alphaModFix/>
          </a:blip>
          <a:srcRect b="17582" l="0" r="0" t="17296"/>
          <a:stretch/>
        </p:blipFill>
        <p:spPr>
          <a:xfrm>
            <a:off x="0" y="0"/>
            <a:ext cx="2119369" cy="788700"/>
          </a:xfrm>
          <a:prstGeom prst="rect">
            <a:avLst/>
          </a:prstGeom>
          <a:noFill/>
          <a:ln>
            <a:noFill/>
          </a:ln>
        </p:spPr>
      </p:pic>
      <p:sp>
        <p:nvSpPr>
          <p:cNvPr id="415" name="Google Shape;415;p48"/>
          <p:cNvSpPr/>
          <p:nvPr/>
        </p:nvSpPr>
        <p:spPr>
          <a:xfrm>
            <a:off x="0" y="845850"/>
            <a:ext cx="2639400" cy="52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16" name="Google Shape;416;p48"/>
          <p:cNvSpPr txBox="1"/>
          <p:nvPr/>
        </p:nvSpPr>
        <p:spPr>
          <a:xfrm>
            <a:off x="2184150" y="130106"/>
            <a:ext cx="1659600" cy="507900"/>
          </a:xfrm>
          <a:prstGeom prst="rect">
            <a:avLst/>
          </a:prstGeom>
          <a:solidFill>
            <a:schemeClr val="lt1"/>
          </a:solid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3870"/>
                </a:solidFill>
                <a:latin typeface="Oswald"/>
                <a:ea typeface="Oswald"/>
                <a:cs typeface="Oswald"/>
                <a:sym typeface="Oswald"/>
              </a:rPr>
              <a:t>INGENIERÍA DE </a:t>
            </a:r>
            <a:r>
              <a:rPr b="0" i="0" lang="es" sz="1200" u="none" cap="none" strike="noStrike">
                <a:solidFill>
                  <a:srgbClr val="003870"/>
                </a:solidFill>
                <a:latin typeface="Oswald SemiBold"/>
                <a:ea typeface="Oswald SemiBold"/>
                <a:cs typeface="Oswald SemiBold"/>
                <a:sym typeface="Oswald SemiBold"/>
              </a:rPr>
              <a:t>SISTEMAS Y COMPUTACIÓN</a:t>
            </a:r>
            <a:endParaRPr b="0" i="0" sz="1200" u="none" cap="none" strike="noStrike">
              <a:solidFill>
                <a:srgbClr val="003870"/>
              </a:solidFill>
              <a:latin typeface="Oswald SemiBold"/>
              <a:ea typeface="Oswald SemiBold"/>
              <a:cs typeface="Oswald SemiBold"/>
              <a:sym typeface="Oswald SemiBold"/>
            </a:endParaRPr>
          </a:p>
        </p:txBody>
      </p:sp>
      <p:sp>
        <p:nvSpPr>
          <p:cNvPr id="417" name="Google Shape;417;p48"/>
          <p:cNvSpPr/>
          <p:nvPr/>
        </p:nvSpPr>
        <p:spPr>
          <a:xfrm>
            <a:off x="2105625" y="205388"/>
            <a:ext cx="21300" cy="3393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18" name="Google Shape;418;p48"/>
          <p:cNvSpPr/>
          <p:nvPr/>
        </p:nvSpPr>
        <p:spPr>
          <a:xfrm>
            <a:off x="5121938" y="-2"/>
            <a:ext cx="4026760" cy="382953"/>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19" name="Google Shape;419;p48"/>
          <p:cNvSpPr txBox="1"/>
          <p:nvPr/>
        </p:nvSpPr>
        <p:spPr>
          <a:xfrm>
            <a:off x="5164275" y="0"/>
            <a:ext cx="3968700" cy="3693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chemeClr val="dk1"/>
              </a:buClr>
              <a:buSzPts val="800"/>
              <a:buFont typeface="Arial"/>
              <a:buNone/>
            </a:pPr>
            <a:r>
              <a:rPr b="1" lang="es" sz="1500">
                <a:solidFill>
                  <a:srgbClr val="003870"/>
                </a:solidFill>
                <a:latin typeface="Trebuchet MS"/>
                <a:ea typeface="Trebuchet MS"/>
                <a:cs typeface="Trebuchet MS"/>
                <a:sym typeface="Trebuchet MS"/>
              </a:rPr>
              <a:t>Tipos de arreglos</a:t>
            </a:r>
            <a:endParaRPr b="0" i="0" sz="1500" u="none" cap="none" strike="noStrike">
              <a:solidFill>
                <a:srgbClr val="003870"/>
              </a:solidFill>
              <a:latin typeface="Courier New"/>
              <a:ea typeface="Courier New"/>
              <a:cs typeface="Courier New"/>
              <a:sym typeface="Courier New"/>
            </a:endParaRPr>
          </a:p>
        </p:txBody>
      </p:sp>
      <p:sp>
        <p:nvSpPr>
          <p:cNvPr id="420" name="Google Shape;420;p48"/>
          <p:cNvSpPr/>
          <p:nvPr/>
        </p:nvSpPr>
        <p:spPr>
          <a:xfrm>
            <a:off x="6965655" y="4833749"/>
            <a:ext cx="219100" cy="219940"/>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21" name="Google Shape;421;p48"/>
          <p:cNvSpPr txBox="1"/>
          <p:nvPr/>
        </p:nvSpPr>
        <p:spPr>
          <a:xfrm>
            <a:off x="606825" y="1050131"/>
            <a:ext cx="4103700" cy="431100"/>
          </a:xfrm>
          <a:prstGeom prst="rect">
            <a:avLst/>
          </a:prstGeom>
          <a:noFill/>
          <a:ln>
            <a:noFill/>
          </a:ln>
        </p:spPr>
        <p:txBody>
          <a:bodyPr anchorCtr="0" anchor="t" bIns="68575" lIns="68575" spcFirstLastPara="1" rIns="68575" wrap="square" tIns="68575">
            <a:spAutoFit/>
          </a:bodyPr>
          <a:lstStyle/>
          <a:p>
            <a:pPr indent="0" lvl="0" marL="0" marR="0" rtl="0" algn="just">
              <a:lnSpc>
                <a:spcPct val="100000"/>
              </a:lnSpc>
              <a:spcBef>
                <a:spcPts val="0"/>
              </a:spcBef>
              <a:spcAft>
                <a:spcPts val="0"/>
              </a:spcAft>
              <a:buClr>
                <a:srgbClr val="000000"/>
              </a:buClr>
              <a:buSzPts val="1900"/>
              <a:buFont typeface="Arial"/>
              <a:buNone/>
            </a:pPr>
            <a:r>
              <a:rPr b="1" lang="es" sz="1900">
                <a:solidFill>
                  <a:srgbClr val="00AEAA"/>
                </a:solidFill>
                <a:latin typeface="Trebuchet MS"/>
                <a:ea typeface="Trebuchet MS"/>
                <a:cs typeface="Trebuchet MS"/>
                <a:sym typeface="Trebuchet MS"/>
              </a:rPr>
              <a:t>Arreglos unidimensionales: tuplas</a:t>
            </a:r>
            <a:endParaRPr b="1" i="0" sz="1900" u="none" cap="none" strike="noStrike">
              <a:solidFill>
                <a:srgbClr val="00AEAA"/>
              </a:solidFill>
              <a:latin typeface="Trebuchet MS"/>
              <a:ea typeface="Trebuchet MS"/>
              <a:cs typeface="Trebuchet MS"/>
              <a:sym typeface="Trebuchet MS"/>
            </a:endParaRPr>
          </a:p>
        </p:txBody>
      </p:sp>
      <p:sp>
        <p:nvSpPr>
          <p:cNvPr id="422" name="Google Shape;422;p48"/>
          <p:cNvSpPr/>
          <p:nvPr/>
        </p:nvSpPr>
        <p:spPr>
          <a:xfrm>
            <a:off x="125738" y="1581169"/>
            <a:ext cx="5254848" cy="3511728"/>
          </a:xfrm>
          <a:prstGeom prst="cloud">
            <a:avLst/>
          </a:prstGeom>
          <a:solidFill>
            <a:srgbClr val="FFE599"/>
          </a:solidFill>
          <a:ln>
            <a:noFill/>
          </a:ln>
        </p:spPr>
        <p:txBody>
          <a:bodyPr anchorCtr="0" anchor="ctr" bIns="68575" lIns="68575" spcFirstLastPara="1" rIns="68575" wrap="square" tIns="68575">
            <a:noAutofit/>
          </a:bodyPr>
          <a:lstStyle/>
          <a:p>
            <a:pPr indent="0" lvl="0" marL="0" rtl="0" algn="l">
              <a:lnSpc>
                <a:spcPct val="115000"/>
              </a:lnSpc>
              <a:spcBef>
                <a:spcPts val="1100"/>
              </a:spcBef>
              <a:spcAft>
                <a:spcPts val="0"/>
              </a:spcAft>
              <a:buClr>
                <a:schemeClr val="dk1"/>
              </a:buClr>
              <a:buSzPts val="800"/>
              <a:buFont typeface="Arial"/>
              <a:buNone/>
            </a:pPr>
            <a:r>
              <a:rPr lang="es" sz="1100">
                <a:solidFill>
                  <a:schemeClr val="dk1"/>
                </a:solidFill>
                <a:latin typeface="Trebuchet MS"/>
                <a:ea typeface="Trebuchet MS"/>
                <a:cs typeface="Trebuchet MS"/>
                <a:sym typeface="Trebuchet MS"/>
              </a:rPr>
              <a:t>Las tuplas son útiles en la programación para almacenar datos que no deben cambiar, como configuraciones de aplicación, resultados de una función o datos que deben ser procesados y enviados a otra parte del programa sin ser modificados.</a:t>
            </a:r>
            <a:endParaRPr sz="1100">
              <a:solidFill>
                <a:schemeClr val="dk1"/>
              </a:solidFill>
              <a:latin typeface="Trebuchet MS"/>
              <a:ea typeface="Trebuchet MS"/>
              <a:cs typeface="Trebuchet MS"/>
              <a:sym typeface="Trebuchet MS"/>
            </a:endParaRPr>
          </a:p>
          <a:p>
            <a:pPr indent="0" lvl="0" marL="0" rtl="0" algn="l">
              <a:lnSpc>
                <a:spcPct val="115000"/>
              </a:lnSpc>
              <a:spcBef>
                <a:spcPts val="1100"/>
              </a:spcBef>
              <a:spcAft>
                <a:spcPts val="0"/>
              </a:spcAft>
              <a:buNone/>
            </a:pPr>
            <a:r>
              <a:rPr lang="es" sz="1100">
                <a:solidFill>
                  <a:schemeClr val="dk1"/>
                </a:solidFill>
                <a:latin typeface="Trebuchet MS"/>
                <a:ea typeface="Trebuchet MS"/>
                <a:cs typeface="Trebuchet MS"/>
                <a:sym typeface="Trebuchet MS"/>
              </a:rPr>
              <a:t>Es importante tener en cuenta que, aunque Python y Java son lenguajes de programación muy diferentes, se pueden utilizar estructuras de datos similares para lograr los mismos resultados. En Java, se pueden emular tuplas utilizando matrices o clases personalizadas que contengan los elementos inmutables.</a:t>
            </a:r>
            <a:endParaRPr sz="1600">
              <a:solidFill>
                <a:schemeClr val="dk1"/>
              </a:solidFill>
              <a:latin typeface="Trebuchet MS"/>
              <a:ea typeface="Trebuchet MS"/>
              <a:cs typeface="Trebuchet MS"/>
              <a:sym typeface="Trebuchet MS"/>
            </a:endParaRPr>
          </a:p>
        </p:txBody>
      </p:sp>
      <p:pic>
        <p:nvPicPr>
          <p:cNvPr id="423" name="Google Shape;423;p48"/>
          <p:cNvPicPr preferRelativeResize="0"/>
          <p:nvPr/>
        </p:nvPicPr>
        <p:blipFill>
          <a:blip r:embed="rId4">
            <a:alphaModFix/>
          </a:blip>
          <a:stretch>
            <a:fillRect/>
          </a:stretch>
        </p:blipFill>
        <p:spPr>
          <a:xfrm>
            <a:off x="5164272" y="377348"/>
            <a:ext cx="1585050" cy="989885"/>
          </a:xfrm>
          <a:prstGeom prst="rect">
            <a:avLst/>
          </a:prstGeom>
          <a:noFill/>
          <a:ln>
            <a:noFill/>
          </a:ln>
        </p:spPr>
      </p:pic>
      <p:sp>
        <p:nvSpPr>
          <p:cNvPr id="424" name="Google Shape;424;p48"/>
          <p:cNvSpPr txBox="1"/>
          <p:nvPr/>
        </p:nvSpPr>
        <p:spPr>
          <a:xfrm>
            <a:off x="5660588" y="1294200"/>
            <a:ext cx="3052800" cy="6618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lang="es" sz="1700">
                <a:solidFill>
                  <a:srgbClr val="FF0000"/>
                </a:solidFill>
                <a:latin typeface="Trebuchet MS"/>
                <a:ea typeface="Trebuchet MS"/>
                <a:cs typeface="Trebuchet MS"/>
                <a:sym typeface="Trebuchet MS"/>
              </a:rPr>
              <a:t>¡Las tuplas no existen en Java!</a:t>
            </a:r>
            <a:endParaRPr sz="1700">
              <a:solidFill>
                <a:srgbClr val="FF0000"/>
              </a:solidFill>
              <a:latin typeface="Trebuchet MS"/>
              <a:ea typeface="Trebuchet MS"/>
              <a:cs typeface="Trebuchet MS"/>
              <a:sym typeface="Trebuchet MS"/>
            </a:endParaRPr>
          </a:p>
        </p:txBody>
      </p:sp>
      <p:pic>
        <p:nvPicPr>
          <p:cNvPr id="425" name="Google Shape;425;p48"/>
          <p:cNvPicPr preferRelativeResize="0"/>
          <p:nvPr/>
        </p:nvPicPr>
        <p:blipFill>
          <a:blip r:embed="rId5">
            <a:alphaModFix/>
          </a:blip>
          <a:stretch>
            <a:fillRect/>
          </a:stretch>
        </p:blipFill>
        <p:spPr>
          <a:xfrm>
            <a:off x="4629955" y="3025578"/>
            <a:ext cx="2119369" cy="211934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9" name="Shape 429"/>
        <p:cNvGrpSpPr/>
        <p:nvPr/>
      </p:nvGrpSpPr>
      <p:grpSpPr>
        <a:xfrm>
          <a:off x="0" y="0"/>
          <a:ext cx="0" cy="0"/>
          <a:chOff x="0" y="0"/>
          <a:chExt cx="0" cy="0"/>
        </a:xfrm>
      </p:grpSpPr>
      <p:sp>
        <p:nvSpPr>
          <p:cNvPr id="430" name="Google Shape;430;p49"/>
          <p:cNvSpPr/>
          <p:nvPr/>
        </p:nvSpPr>
        <p:spPr>
          <a:xfrm>
            <a:off x="0" y="1294208"/>
            <a:ext cx="182403" cy="3849529"/>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31" name="Google Shape;431;p49"/>
          <p:cNvSpPr/>
          <p:nvPr/>
        </p:nvSpPr>
        <p:spPr>
          <a:xfrm>
            <a:off x="6888806" y="4742270"/>
            <a:ext cx="2257996" cy="40172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32" name="Google Shape;432;p49"/>
          <p:cNvSpPr/>
          <p:nvPr/>
        </p:nvSpPr>
        <p:spPr>
          <a:xfrm>
            <a:off x="6965655" y="4833749"/>
            <a:ext cx="219100" cy="219940"/>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433" name="Google Shape;433;p49"/>
          <p:cNvPicPr preferRelativeResize="0"/>
          <p:nvPr/>
        </p:nvPicPr>
        <p:blipFill rotWithShape="1">
          <a:blip r:embed="rId3">
            <a:alphaModFix/>
          </a:blip>
          <a:srcRect b="17582" l="0" r="0" t="17296"/>
          <a:stretch/>
        </p:blipFill>
        <p:spPr>
          <a:xfrm>
            <a:off x="0" y="0"/>
            <a:ext cx="2119369" cy="788700"/>
          </a:xfrm>
          <a:prstGeom prst="rect">
            <a:avLst/>
          </a:prstGeom>
          <a:noFill/>
          <a:ln>
            <a:noFill/>
          </a:ln>
        </p:spPr>
      </p:pic>
      <p:sp>
        <p:nvSpPr>
          <p:cNvPr id="434" name="Google Shape;434;p49"/>
          <p:cNvSpPr/>
          <p:nvPr/>
        </p:nvSpPr>
        <p:spPr>
          <a:xfrm>
            <a:off x="0" y="845850"/>
            <a:ext cx="2639400" cy="52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35" name="Google Shape;435;p49"/>
          <p:cNvSpPr txBox="1"/>
          <p:nvPr/>
        </p:nvSpPr>
        <p:spPr>
          <a:xfrm>
            <a:off x="2184150" y="130106"/>
            <a:ext cx="1659600" cy="507900"/>
          </a:xfrm>
          <a:prstGeom prst="rect">
            <a:avLst/>
          </a:prstGeom>
          <a:solidFill>
            <a:schemeClr val="lt1"/>
          </a:solid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3870"/>
                </a:solidFill>
                <a:latin typeface="Oswald"/>
                <a:ea typeface="Oswald"/>
                <a:cs typeface="Oswald"/>
                <a:sym typeface="Oswald"/>
              </a:rPr>
              <a:t>INGENIERÍA DE </a:t>
            </a:r>
            <a:r>
              <a:rPr b="0" i="0" lang="es" sz="1200" u="none" cap="none" strike="noStrike">
                <a:solidFill>
                  <a:srgbClr val="003870"/>
                </a:solidFill>
                <a:latin typeface="Oswald SemiBold"/>
                <a:ea typeface="Oswald SemiBold"/>
                <a:cs typeface="Oswald SemiBold"/>
                <a:sym typeface="Oswald SemiBold"/>
              </a:rPr>
              <a:t>SISTEMAS Y COMPUTACIÓN</a:t>
            </a:r>
            <a:endParaRPr b="0" i="0" sz="1200" u="none" cap="none" strike="noStrike">
              <a:solidFill>
                <a:srgbClr val="003870"/>
              </a:solidFill>
              <a:latin typeface="Oswald SemiBold"/>
              <a:ea typeface="Oswald SemiBold"/>
              <a:cs typeface="Oswald SemiBold"/>
              <a:sym typeface="Oswald SemiBold"/>
            </a:endParaRPr>
          </a:p>
        </p:txBody>
      </p:sp>
      <p:sp>
        <p:nvSpPr>
          <p:cNvPr id="436" name="Google Shape;436;p49"/>
          <p:cNvSpPr/>
          <p:nvPr/>
        </p:nvSpPr>
        <p:spPr>
          <a:xfrm>
            <a:off x="2105625" y="205388"/>
            <a:ext cx="21300" cy="3393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37" name="Google Shape;437;p49"/>
          <p:cNvSpPr/>
          <p:nvPr/>
        </p:nvSpPr>
        <p:spPr>
          <a:xfrm>
            <a:off x="5121938" y="-2"/>
            <a:ext cx="4026760" cy="382953"/>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38" name="Google Shape;438;p49"/>
          <p:cNvSpPr txBox="1"/>
          <p:nvPr/>
        </p:nvSpPr>
        <p:spPr>
          <a:xfrm>
            <a:off x="5164275" y="0"/>
            <a:ext cx="3968700" cy="3693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chemeClr val="dk1"/>
              </a:buClr>
              <a:buSzPts val="800"/>
              <a:buFont typeface="Arial"/>
              <a:buNone/>
            </a:pPr>
            <a:r>
              <a:rPr b="1" lang="es" sz="1500">
                <a:solidFill>
                  <a:srgbClr val="003870"/>
                </a:solidFill>
                <a:latin typeface="Trebuchet MS"/>
                <a:ea typeface="Trebuchet MS"/>
                <a:cs typeface="Trebuchet MS"/>
                <a:sym typeface="Trebuchet MS"/>
              </a:rPr>
              <a:t>Tipos de arreglos</a:t>
            </a:r>
            <a:endParaRPr b="0" i="0" sz="1500" u="none" cap="none" strike="noStrike">
              <a:solidFill>
                <a:srgbClr val="003870"/>
              </a:solidFill>
              <a:latin typeface="Courier New"/>
              <a:ea typeface="Courier New"/>
              <a:cs typeface="Courier New"/>
              <a:sym typeface="Courier New"/>
            </a:endParaRPr>
          </a:p>
        </p:txBody>
      </p:sp>
      <p:sp>
        <p:nvSpPr>
          <p:cNvPr id="439" name="Google Shape;439;p49"/>
          <p:cNvSpPr/>
          <p:nvPr/>
        </p:nvSpPr>
        <p:spPr>
          <a:xfrm>
            <a:off x="6965655" y="4833749"/>
            <a:ext cx="219100" cy="219940"/>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40" name="Google Shape;440;p49"/>
          <p:cNvSpPr txBox="1"/>
          <p:nvPr/>
        </p:nvSpPr>
        <p:spPr>
          <a:xfrm>
            <a:off x="3650944" y="901350"/>
            <a:ext cx="5176500" cy="431100"/>
          </a:xfrm>
          <a:prstGeom prst="rect">
            <a:avLst/>
          </a:prstGeom>
          <a:noFill/>
          <a:ln>
            <a:noFill/>
          </a:ln>
        </p:spPr>
        <p:txBody>
          <a:bodyPr anchorCtr="0" anchor="t" bIns="68575" lIns="68575" spcFirstLastPara="1" rIns="68575" wrap="square" tIns="68575">
            <a:spAutoFit/>
          </a:bodyPr>
          <a:lstStyle/>
          <a:p>
            <a:pPr indent="0" lvl="0" marL="0" marR="0" rtl="0" algn="just">
              <a:lnSpc>
                <a:spcPct val="100000"/>
              </a:lnSpc>
              <a:spcBef>
                <a:spcPts val="0"/>
              </a:spcBef>
              <a:spcAft>
                <a:spcPts val="0"/>
              </a:spcAft>
              <a:buClr>
                <a:srgbClr val="000000"/>
              </a:buClr>
              <a:buSzPts val="1900"/>
              <a:buFont typeface="Arial"/>
              <a:buNone/>
            </a:pPr>
            <a:r>
              <a:rPr b="1" lang="es" sz="1900">
                <a:solidFill>
                  <a:srgbClr val="00AEAA"/>
                </a:solidFill>
                <a:latin typeface="Trebuchet MS"/>
                <a:ea typeface="Trebuchet MS"/>
                <a:cs typeface="Trebuchet MS"/>
                <a:sym typeface="Trebuchet MS"/>
              </a:rPr>
              <a:t>Arreglos unidimensionales: Pilas y colas</a:t>
            </a:r>
            <a:endParaRPr b="1" i="0" sz="1900" u="none" cap="none" strike="noStrike">
              <a:solidFill>
                <a:srgbClr val="00AEAA"/>
              </a:solidFill>
              <a:latin typeface="Trebuchet MS"/>
              <a:ea typeface="Trebuchet MS"/>
              <a:cs typeface="Trebuchet MS"/>
              <a:sym typeface="Trebuchet MS"/>
            </a:endParaRPr>
          </a:p>
        </p:txBody>
      </p:sp>
      <p:sp>
        <p:nvSpPr>
          <p:cNvPr id="441" name="Google Shape;441;p49"/>
          <p:cNvSpPr txBox="1"/>
          <p:nvPr/>
        </p:nvSpPr>
        <p:spPr>
          <a:xfrm>
            <a:off x="408169" y="1492847"/>
            <a:ext cx="8450100" cy="697200"/>
          </a:xfrm>
          <a:prstGeom prst="rect">
            <a:avLst/>
          </a:prstGeom>
          <a:noFill/>
          <a:ln>
            <a:noFill/>
          </a:ln>
        </p:spPr>
        <p:txBody>
          <a:bodyPr anchorCtr="0" anchor="t" bIns="68575" lIns="68575" spcFirstLastPara="1" rIns="68575" wrap="square" tIns="68575">
            <a:spAutoFit/>
          </a:bodyPr>
          <a:lstStyle/>
          <a:p>
            <a:pPr indent="0" lvl="0" marL="0" rtl="0" algn="just">
              <a:lnSpc>
                <a:spcPct val="115000"/>
              </a:lnSpc>
              <a:spcBef>
                <a:spcPts val="1100"/>
              </a:spcBef>
              <a:spcAft>
                <a:spcPts val="1100"/>
              </a:spcAft>
              <a:buNone/>
            </a:pPr>
            <a:r>
              <a:rPr lang="es" sz="1100">
                <a:solidFill>
                  <a:schemeClr val="dk1"/>
                </a:solidFill>
                <a:latin typeface="Trebuchet MS"/>
                <a:ea typeface="Trebuchet MS"/>
                <a:cs typeface="Trebuchet MS"/>
                <a:sym typeface="Trebuchet MS"/>
              </a:rPr>
              <a:t>En Java, las pilas y las colas son estructuras de datos que permiten almacenar elementos en un orden específico y permiten acceder a ellos siguiendo reglas específicas. (este tipo de arreglo unidimensional se ve más a profundidad en estructura de datos, aquí es por conocimiento general)</a:t>
            </a:r>
            <a:endParaRPr sz="1100">
              <a:solidFill>
                <a:schemeClr val="dk1"/>
              </a:solidFill>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5" name="Shape 445"/>
        <p:cNvGrpSpPr/>
        <p:nvPr/>
      </p:nvGrpSpPr>
      <p:grpSpPr>
        <a:xfrm>
          <a:off x="0" y="0"/>
          <a:ext cx="0" cy="0"/>
          <a:chOff x="0" y="0"/>
          <a:chExt cx="0" cy="0"/>
        </a:xfrm>
      </p:grpSpPr>
      <p:sp>
        <p:nvSpPr>
          <p:cNvPr id="446" name="Google Shape;446;p50"/>
          <p:cNvSpPr/>
          <p:nvPr/>
        </p:nvSpPr>
        <p:spPr>
          <a:xfrm>
            <a:off x="0" y="1294208"/>
            <a:ext cx="182403" cy="3849529"/>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47" name="Google Shape;447;p50"/>
          <p:cNvSpPr/>
          <p:nvPr/>
        </p:nvSpPr>
        <p:spPr>
          <a:xfrm>
            <a:off x="6888806" y="4742270"/>
            <a:ext cx="2257996" cy="40172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48" name="Google Shape;448;p50"/>
          <p:cNvSpPr/>
          <p:nvPr/>
        </p:nvSpPr>
        <p:spPr>
          <a:xfrm>
            <a:off x="6965655" y="4833749"/>
            <a:ext cx="219100" cy="219940"/>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449" name="Google Shape;449;p50"/>
          <p:cNvPicPr preferRelativeResize="0"/>
          <p:nvPr/>
        </p:nvPicPr>
        <p:blipFill rotWithShape="1">
          <a:blip r:embed="rId3">
            <a:alphaModFix/>
          </a:blip>
          <a:srcRect b="17582" l="0" r="0" t="17296"/>
          <a:stretch/>
        </p:blipFill>
        <p:spPr>
          <a:xfrm>
            <a:off x="0" y="0"/>
            <a:ext cx="2119369" cy="788700"/>
          </a:xfrm>
          <a:prstGeom prst="rect">
            <a:avLst/>
          </a:prstGeom>
          <a:noFill/>
          <a:ln>
            <a:noFill/>
          </a:ln>
        </p:spPr>
      </p:pic>
      <p:sp>
        <p:nvSpPr>
          <p:cNvPr id="450" name="Google Shape;450;p50"/>
          <p:cNvSpPr/>
          <p:nvPr/>
        </p:nvSpPr>
        <p:spPr>
          <a:xfrm>
            <a:off x="0" y="845850"/>
            <a:ext cx="2639400" cy="52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51" name="Google Shape;451;p50"/>
          <p:cNvSpPr txBox="1"/>
          <p:nvPr/>
        </p:nvSpPr>
        <p:spPr>
          <a:xfrm>
            <a:off x="2184150" y="130106"/>
            <a:ext cx="1659600" cy="507900"/>
          </a:xfrm>
          <a:prstGeom prst="rect">
            <a:avLst/>
          </a:prstGeom>
          <a:solidFill>
            <a:schemeClr val="lt1"/>
          </a:solid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3870"/>
                </a:solidFill>
                <a:latin typeface="Oswald"/>
                <a:ea typeface="Oswald"/>
                <a:cs typeface="Oswald"/>
                <a:sym typeface="Oswald"/>
              </a:rPr>
              <a:t>INGENIERÍA DE </a:t>
            </a:r>
            <a:r>
              <a:rPr b="0" i="0" lang="es" sz="1200" u="none" cap="none" strike="noStrike">
                <a:solidFill>
                  <a:srgbClr val="003870"/>
                </a:solidFill>
                <a:latin typeface="Oswald SemiBold"/>
                <a:ea typeface="Oswald SemiBold"/>
                <a:cs typeface="Oswald SemiBold"/>
                <a:sym typeface="Oswald SemiBold"/>
              </a:rPr>
              <a:t>SISTEMAS Y COMPUTACIÓN</a:t>
            </a:r>
            <a:endParaRPr b="0" i="0" sz="1200" u="none" cap="none" strike="noStrike">
              <a:solidFill>
                <a:srgbClr val="003870"/>
              </a:solidFill>
              <a:latin typeface="Oswald SemiBold"/>
              <a:ea typeface="Oswald SemiBold"/>
              <a:cs typeface="Oswald SemiBold"/>
              <a:sym typeface="Oswald SemiBold"/>
            </a:endParaRPr>
          </a:p>
        </p:txBody>
      </p:sp>
      <p:sp>
        <p:nvSpPr>
          <p:cNvPr id="452" name="Google Shape;452;p50"/>
          <p:cNvSpPr/>
          <p:nvPr/>
        </p:nvSpPr>
        <p:spPr>
          <a:xfrm>
            <a:off x="2105625" y="205388"/>
            <a:ext cx="21300" cy="3393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53" name="Google Shape;453;p50"/>
          <p:cNvSpPr/>
          <p:nvPr/>
        </p:nvSpPr>
        <p:spPr>
          <a:xfrm>
            <a:off x="5121938" y="-2"/>
            <a:ext cx="4026760" cy="382953"/>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54" name="Google Shape;454;p50"/>
          <p:cNvSpPr txBox="1"/>
          <p:nvPr/>
        </p:nvSpPr>
        <p:spPr>
          <a:xfrm>
            <a:off x="5164275" y="0"/>
            <a:ext cx="3968700" cy="3693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chemeClr val="dk1"/>
              </a:buClr>
              <a:buSzPts val="800"/>
              <a:buFont typeface="Arial"/>
              <a:buNone/>
            </a:pPr>
            <a:r>
              <a:rPr b="1" lang="es" sz="1500">
                <a:solidFill>
                  <a:srgbClr val="003870"/>
                </a:solidFill>
                <a:latin typeface="Trebuchet MS"/>
                <a:ea typeface="Trebuchet MS"/>
                <a:cs typeface="Trebuchet MS"/>
                <a:sym typeface="Trebuchet MS"/>
              </a:rPr>
              <a:t>Tipos de arreglos</a:t>
            </a:r>
            <a:endParaRPr b="0" i="0" sz="1500" u="none" cap="none" strike="noStrike">
              <a:solidFill>
                <a:srgbClr val="003870"/>
              </a:solidFill>
              <a:latin typeface="Courier New"/>
              <a:ea typeface="Courier New"/>
              <a:cs typeface="Courier New"/>
              <a:sym typeface="Courier New"/>
            </a:endParaRPr>
          </a:p>
        </p:txBody>
      </p:sp>
      <p:sp>
        <p:nvSpPr>
          <p:cNvPr id="455" name="Google Shape;455;p50"/>
          <p:cNvSpPr/>
          <p:nvPr/>
        </p:nvSpPr>
        <p:spPr>
          <a:xfrm>
            <a:off x="6965655" y="4833749"/>
            <a:ext cx="219100" cy="219940"/>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56" name="Google Shape;456;p50"/>
          <p:cNvSpPr txBox="1"/>
          <p:nvPr/>
        </p:nvSpPr>
        <p:spPr>
          <a:xfrm>
            <a:off x="3650944" y="901341"/>
            <a:ext cx="4528800" cy="723300"/>
          </a:xfrm>
          <a:prstGeom prst="rect">
            <a:avLst/>
          </a:prstGeom>
          <a:noFill/>
          <a:ln>
            <a:noFill/>
          </a:ln>
        </p:spPr>
        <p:txBody>
          <a:bodyPr anchorCtr="0" anchor="t" bIns="68575" lIns="68575" spcFirstLastPara="1" rIns="68575" wrap="square" tIns="68575">
            <a:spAutoFit/>
          </a:bodyPr>
          <a:lstStyle/>
          <a:p>
            <a:pPr indent="0" lvl="0" marL="0" marR="0" rtl="0" algn="just">
              <a:lnSpc>
                <a:spcPct val="100000"/>
              </a:lnSpc>
              <a:spcBef>
                <a:spcPts val="0"/>
              </a:spcBef>
              <a:spcAft>
                <a:spcPts val="0"/>
              </a:spcAft>
              <a:buClr>
                <a:srgbClr val="000000"/>
              </a:buClr>
              <a:buSzPts val="1900"/>
              <a:buFont typeface="Arial"/>
              <a:buNone/>
            </a:pPr>
            <a:r>
              <a:rPr b="1" lang="es" sz="1900">
                <a:solidFill>
                  <a:srgbClr val="00AEAA"/>
                </a:solidFill>
                <a:latin typeface="Trebuchet MS"/>
                <a:ea typeface="Trebuchet MS"/>
                <a:cs typeface="Trebuchet MS"/>
                <a:sym typeface="Trebuchet MS"/>
              </a:rPr>
              <a:t>Arreglos unidimensionales-Pilas y colas</a:t>
            </a:r>
            <a:endParaRPr b="1" i="0" sz="1900" u="none" cap="none" strike="noStrike">
              <a:solidFill>
                <a:srgbClr val="00AEAA"/>
              </a:solidFill>
              <a:latin typeface="Trebuchet MS"/>
              <a:ea typeface="Trebuchet MS"/>
              <a:cs typeface="Trebuchet MS"/>
              <a:sym typeface="Trebuchet MS"/>
            </a:endParaRPr>
          </a:p>
        </p:txBody>
      </p:sp>
      <p:sp>
        <p:nvSpPr>
          <p:cNvPr id="457" name="Google Shape;457;p50"/>
          <p:cNvSpPr txBox="1"/>
          <p:nvPr/>
        </p:nvSpPr>
        <p:spPr>
          <a:xfrm>
            <a:off x="408169" y="1492847"/>
            <a:ext cx="8450100" cy="697200"/>
          </a:xfrm>
          <a:prstGeom prst="rect">
            <a:avLst/>
          </a:prstGeom>
          <a:noFill/>
          <a:ln>
            <a:noFill/>
          </a:ln>
        </p:spPr>
        <p:txBody>
          <a:bodyPr anchorCtr="0" anchor="t" bIns="68575" lIns="68575" spcFirstLastPara="1" rIns="68575" wrap="square" tIns="68575">
            <a:spAutoFit/>
          </a:bodyPr>
          <a:lstStyle/>
          <a:p>
            <a:pPr indent="0" lvl="0" marL="0" rtl="0" algn="just">
              <a:lnSpc>
                <a:spcPct val="115000"/>
              </a:lnSpc>
              <a:spcBef>
                <a:spcPts val="1100"/>
              </a:spcBef>
              <a:spcAft>
                <a:spcPts val="1100"/>
              </a:spcAft>
              <a:buNone/>
            </a:pPr>
            <a:r>
              <a:rPr lang="es" sz="1100">
                <a:solidFill>
                  <a:schemeClr val="dk1"/>
                </a:solidFill>
                <a:latin typeface="Trebuchet MS"/>
                <a:ea typeface="Trebuchet MS"/>
                <a:cs typeface="Trebuchet MS"/>
                <a:sym typeface="Trebuchet MS"/>
              </a:rPr>
              <a:t>En Java, las pilas y las colas son estructuras de datos que permiten almacenar elementos en un orden específico y permiten acceder a ellos siguiendo reglas específicas. (este tipo de arreglo unidimensional se ve más a profundidad en estructura de datos, aquí es por conocimiento general)</a:t>
            </a:r>
            <a:endParaRPr sz="1100">
              <a:solidFill>
                <a:schemeClr val="dk1"/>
              </a:solidFill>
              <a:latin typeface="Trebuchet MS"/>
              <a:ea typeface="Trebuchet MS"/>
              <a:cs typeface="Trebuchet MS"/>
              <a:sym typeface="Trebuchet MS"/>
            </a:endParaRPr>
          </a:p>
        </p:txBody>
      </p:sp>
      <p:sp>
        <p:nvSpPr>
          <p:cNvPr id="458" name="Google Shape;458;p50"/>
          <p:cNvSpPr/>
          <p:nvPr/>
        </p:nvSpPr>
        <p:spPr>
          <a:xfrm>
            <a:off x="408169" y="2329134"/>
            <a:ext cx="3927600" cy="2347800"/>
          </a:xfrm>
          <a:prstGeom prst="roundRect">
            <a:avLst>
              <a:gd fmla="val 16667" name="adj"/>
            </a:avLst>
          </a:prstGeom>
          <a:solidFill>
            <a:srgbClr val="FFE599"/>
          </a:solidFill>
          <a:ln>
            <a:noFill/>
          </a:ln>
        </p:spPr>
        <p:txBody>
          <a:bodyPr anchorCtr="0" anchor="ctr" bIns="68575" lIns="68575" spcFirstLastPara="1" rIns="68575" wrap="square" tIns="68575">
            <a:noAutofit/>
          </a:bodyPr>
          <a:lstStyle/>
          <a:p>
            <a:pPr indent="-234950" lvl="0" marL="342900" rtl="0" algn="just">
              <a:lnSpc>
                <a:spcPct val="115000"/>
              </a:lnSpc>
              <a:spcBef>
                <a:spcPts val="1100"/>
              </a:spcBef>
              <a:spcAft>
                <a:spcPts val="0"/>
              </a:spcAft>
              <a:buClr>
                <a:schemeClr val="dk1"/>
              </a:buClr>
              <a:buSzPts val="1100"/>
              <a:buFont typeface="Trebuchet MS"/>
              <a:buAutoNum type="arabicPeriod"/>
            </a:pPr>
            <a:r>
              <a:rPr lang="es" sz="1100">
                <a:solidFill>
                  <a:schemeClr val="dk1"/>
                </a:solidFill>
                <a:latin typeface="Trebuchet MS"/>
                <a:ea typeface="Trebuchet MS"/>
                <a:cs typeface="Trebuchet MS"/>
                <a:sym typeface="Trebuchet MS"/>
              </a:rPr>
              <a:t>Pilas: Una pila es una estructura de datos que permite almacenar elementos en un orden específico y permite acceder a ellos siguiendo una regla conocida como </a:t>
            </a:r>
            <a:r>
              <a:rPr lang="es" sz="1100">
                <a:solidFill>
                  <a:srgbClr val="FF0000"/>
                </a:solidFill>
                <a:latin typeface="Trebuchet MS"/>
                <a:ea typeface="Trebuchet MS"/>
                <a:cs typeface="Trebuchet MS"/>
                <a:sym typeface="Trebuchet MS"/>
              </a:rPr>
              <a:t>LIFO (Last In First Out)</a:t>
            </a:r>
            <a:r>
              <a:rPr lang="es" sz="1100">
                <a:solidFill>
                  <a:schemeClr val="dk1"/>
                </a:solidFill>
                <a:latin typeface="Trebuchet MS"/>
                <a:ea typeface="Trebuchet MS"/>
                <a:cs typeface="Trebuchet MS"/>
                <a:sym typeface="Trebuchet MS"/>
              </a:rPr>
              <a:t>, es decir, el último elemento que se agregó es el primero que se elimina. </a:t>
            </a:r>
            <a:r>
              <a:rPr lang="es" sz="1100" u="sng">
                <a:solidFill>
                  <a:schemeClr val="dk1"/>
                </a:solidFill>
                <a:latin typeface="Trebuchet MS"/>
                <a:ea typeface="Trebuchet MS"/>
                <a:cs typeface="Trebuchet MS"/>
                <a:sym typeface="Trebuchet MS"/>
              </a:rPr>
              <a:t>Las pilas se utilizan comúnmente para implementar algoritmos de búsqueda y recorrido de árboles</a:t>
            </a:r>
            <a:r>
              <a:rPr lang="es" sz="1100">
                <a:solidFill>
                  <a:schemeClr val="dk1"/>
                </a:solidFill>
                <a:latin typeface="Trebuchet MS"/>
                <a:ea typeface="Trebuchet MS"/>
                <a:cs typeface="Trebuchet MS"/>
                <a:sym typeface="Trebuchet MS"/>
              </a:rPr>
              <a:t>, así como para administrar memoria en la pila de llamadas de las funciones.</a:t>
            </a:r>
            <a:endParaRPr sz="1100">
              <a:solidFill>
                <a:schemeClr val="dk1"/>
              </a:solidFill>
              <a:latin typeface="Trebuchet MS"/>
              <a:ea typeface="Trebuchet MS"/>
              <a:cs typeface="Trebuchet MS"/>
              <a:sym typeface="Trebuchet MS"/>
            </a:endParaRPr>
          </a:p>
          <a:p>
            <a:pPr indent="0" lvl="0" marL="0" rtl="0" algn="l">
              <a:spcBef>
                <a:spcPts val="1100"/>
              </a:spcBef>
              <a:spcAft>
                <a:spcPts val="0"/>
              </a:spcAft>
              <a:buNone/>
            </a:pPr>
            <a:r>
              <a:t/>
            </a:r>
            <a:endParaRPr sz="1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62" name="Shape 462"/>
        <p:cNvGrpSpPr/>
        <p:nvPr/>
      </p:nvGrpSpPr>
      <p:grpSpPr>
        <a:xfrm>
          <a:off x="0" y="0"/>
          <a:ext cx="0" cy="0"/>
          <a:chOff x="0" y="0"/>
          <a:chExt cx="0" cy="0"/>
        </a:xfrm>
      </p:grpSpPr>
      <p:sp>
        <p:nvSpPr>
          <p:cNvPr id="463" name="Google Shape;463;p51"/>
          <p:cNvSpPr/>
          <p:nvPr/>
        </p:nvSpPr>
        <p:spPr>
          <a:xfrm>
            <a:off x="0" y="1294208"/>
            <a:ext cx="182403" cy="3849529"/>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64" name="Google Shape;464;p51"/>
          <p:cNvSpPr/>
          <p:nvPr/>
        </p:nvSpPr>
        <p:spPr>
          <a:xfrm>
            <a:off x="6888806" y="4742270"/>
            <a:ext cx="2257996" cy="40172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65" name="Google Shape;465;p51"/>
          <p:cNvSpPr/>
          <p:nvPr/>
        </p:nvSpPr>
        <p:spPr>
          <a:xfrm>
            <a:off x="6965655" y="4833749"/>
            <a:ext cx="219100" cy="219940"/>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466" name="Google Shape;466;p51"/>
          <p:cNvPicPr preferRelativeResize="0"/>
          <p:nvPr/>
        </p:nvPicPr>
        <p:blipFill rotWithShape="1">
          <a:blip r:embed="rId3">
            <a:alphaModFix/>
          </a:blip>
          <a:srcRect b="17582" l="0" r="0" t="17296"/>
          <a:stretch/>
        </p:blipFill>
        <p:spPr>
          <a:xfrm>
            <a:off x="0" y="0"/>
            <a:ext cx="2119369" cy="788700"/>
          </a:xfrm>
          <a:prstGeom prst="rect">
            <a:avLst/>
          </a:prstGeom>
          <a:noFill/>
          <a:ln>
            <a:noFill/>
          </a:ln>
        </p:spPr>
      </p:pic>
      <p:sp>
        <p:nvSpPr>
          <p:cNvPr id="467" name="Google Shape;467;p51"/>
          <p:cNvSpPr/>
          <p:nvPr/>
        </p:nvSpPr>
        <p:spPr>
          <a:xfrm>
            <a:off x="0" y="845850"/>
            <a:ext cx="2639400" cy="52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68" name="Google Shape;468;p51"/>
          <p:cNvSpPr txBox="1"/>
          <p:nvPr/>
        </p:nvSpPr>
        <p:spPr>
          <a:xfrm>
            <a:off x="2184150" y="130106"/>
            <a:ext cx="1659600" cy="507900"/>
          </a:xfrm>
          <a:prstGeom prst="rect">
            <a:avLst/>
          </a:prstGeom>
          <a:solidFill>
            <a:schemeClr val="lt1"/>
          </a:solid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3870"/>
                </a:solidFill>
                <a:latin typeface="Oswald"/>
                <a:ea typeface="Oswald"/>
                <a:cs typeface="Oswald"/>
                <a:sym typeface="Oswald"/>
              </a:rPr>
              <a:t>INGENIERÍA DE </a:t>
            </a:r>
            <a:r>
              <a:rPr b="0" i="0" lang="es" sz="1200" u="none" cap="none" strike="noStrike">
                <a:solidFill>
                  <a:srgbClr val="003870"/>
                </a:solidFill>
                <a:latin typeface="Oswald SemiBold"/>
                <a:ea typeface="Oswald SemiBold"/>
                <a:cs typeface="Oswald SemiBold"/>
                <a:sym typeface="Oswald SemiBold"/>
              </a:rPr>
              <a:t>SISTEMAS Y COMPUTACIÓN</a:t>
            </a:r>
            <a:endParaRPr b="0" i="0" sz="1200" u="none" cap="none" strike="noStrike">
              <a:solidFill>
                <a:srgbClr val="003870"/>
              </a:solidFill>
              <a:latin typeface="Oswald SemiBold"/>
              <a:ea typeface="Oswald SemiBold"/>
              <a:cs typeface="Oswald SemiBold"/>
              <a:sym typeface="Oswald SemiBold"/>
            </a:endParaRPr>
          </a:p>
        </p:txBody>
      </p:sp>
      <p:sp>
        <p:nvSpPr>
          <p:cNvPr id="469" name="Google Shape;469;p51"/>
          <p:cNvSpPr/>
          <p:nvPr/>
        </p:nvSpPr>
        <p:spPr>
          <a:xfrm>
            <a:off x="2105625" y="205388"/>
            <a:ext cx="21300" cy="3393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70" name="Google Shape;470;p51"/>
          <p:cNvSpPr/>
          <p:nvPr/>
        </p:nvSpPr>
        <p:spPr>
          <a:xfrm>
            <a:off x="5121938" y="-2"/>
            <a:ext cx="4026760" cy="382953"/>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71" name="Google Shape;471;p51"/>
          <p:cNvSpPr txBox="1"/>
          <p:nvPr/>
        </p:nvSpPr>
        <p:spPr>
          <a:xfrm>
            <a:off x="5164275" y="0"/>
            <a:ext cx="3968700" cy="3693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chemeClr val="dk1"/>
              </a:buClr>
              <a:buSzPts val="800"/>
              <a:buFont typeface="Arial"/>
              <a:buNone/>
            </a:pPr>
            <a:r>
              <a:rPr b="1" lang="es" sz="1500">
                <a:solidFill>
                  <a:srgbClr val="003870"/>
                </a:solidFill>
                <a:latin typeface="Trebuchet MS"/>
                <a:ea typeface="Trebuchet MS"/>
                <a:cs typeface="Trebuchet MS"/>
                <a:sym typeface="Trebuchet MS"/>
              </a:rPr>
              <a:t>Tipos de arreglos</a:t>
            </a:r>
            <a:endParaRPr b="0" i="0" sz="1500" u="none" cap="none" strike="noStrike">
              <a:solidFill>
                <a:srgbClr val="003870"/>
              </a:solidFill>
              <a:latin typeface="Courier New"/>
              <a:ea typeface="Courier New"/>
              <a:cs typeface="Courier New"/>
              <a:sym typeface="Courier New"/>
            </a:endParaRPr>
          </a:p>
        </p:txBody>
      </p:sp>
      <p:sp>
        <p:nvSpPr>
          <p:cNvPr id="472" name="Google Shape;472;p51"/>
          <p:cNvSpPr/>
          <p:nvPr/>
        </p:nvSpPr>
        <p:spPr>
          <a:xfrm>
            <a:off x="6965655" y="4833749"/>
            <a:ext cx="219100" cy="219940"/>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73" name="Google Shape;473;p51"/>
          <p:cNvSpPr txBox="1"/>
          <p:nvPr/>
        </p:nvSpPr>
        <p:spPr>
          <a:xfrm>
            <a:off x="3650944" y="901341"/>
            <a:ext cx="4528800" cy="723300"/>
          </a:xfrm>
          <a:prstGeom prst="rect">
            <a:avLst/>
          </a:prstGeom>
          <a:noFill/>
          <a:ln>
            <a:noFill/>
          </a:ln>
        </p:spPr>
        <p:txBody>
          <a:bodyPr anchorCtr="0" anchor="t" bIns="68575" lIns="68575" spcFirstLastPara="1" rIns="68575" wrap="square" tIns="68575">
            <a:spAutoFit/>
          </a:bodyPr>
          <a:lstStyle/>
          <a:p>
            <a:pPr indent="0" lvl="0" marL="0" marR="0" rtl="0" algn="just">
              <a:lnSpc>
                <a:spcPct val="100000"/>
              </a:lnSpc>
              <a:spcBef>
                <a:spcPts val="0"/>
              </a:spcBef>
              <a:spcAft>
                <a:spcPts val="0"/>
              </a:spcAft>
              <a:buClr>
                <a:srgbClr val="000000"/>
              </a:buClr>
              <a:buSzPts val="1900"/>
              <a:buFont typeface="Arial"/>
              <a:buNone/>
            </a:pPr>
            <a:r>
              <a:rPr b="1" lang="es" sz="1900">
                <a:solidFill>
                  <a:srgbClr val="00AEAA"/>
                </a:solidFill>
                <a:latin typeface="Trebuchet MS"/>
                <a:ea typeface="Trebuchet MS"/>
                <a:cs typeface="Trebuchet MS"/>
                <a:sym typeface="Trebuchet MS"/>
              </a:rPr>
              <a:t>Arreglos unidimensionales-Pilas y colas</a:t>
            </a:r>
            <a:endParaRPr b="1" i="0" sz="1900" u="none" cap="none" strike="noStrike">
              <a:solidFill>
                <a:srgbClr val="00AEAA"/>
              </a:solidFill>
              <a:latin typeface="Trebuchet MS"/>
              <a:ea typeface="Trebuchet MS"/>
              <a:cs typeface="Trebuchet MS"/>
              <a:sym typeface="Trebuchet MS"/>
            </a:endParaRPr>
          </a:p>
        </p:txBody>
      </p:sp>
      <p:sp>
        <p:nvSpPr>
          <p:cNvPr id="474" name="Google Shape;474;p51"/>
          <p:cNvSpPr txBox="1"/>
          <p:nvPr/>
        </p:nvSpPr>
        <p:spPr>
          <a:xfrm>
            <a:off x="408169" y="1492847"/>
            <a:ext cx="8450100" cy="697200"/>
          </a:xfrm>
          <a:prstGeom prst="rect">
            <a:avLst/>
          </a:prstGeom>
          <a:noFill/>
          <a:ln>
            <a:noFill/>
          </a:ln>
        </p:spPr>
        <p:txBody>
          <a:bodyPr anchorCtr="0" anchor="t" bIns="68575" lIns="68575" spcFirstLastPara="1" rIns="68575" wrap="square" tIns="68575">
            <a:spAutoFit/>
          </a:bodyPr>
          <a:lstStyle/>
          <a:p>
            <a:pPr indent="0" lvl="0" marL="0" rtl="0" algn="just">
              <a:lnSpc>
                <a:spcPct val="115000"/>
              </a:lnSpc>
              <a:spcBef>
                <a:spcPts val="1100"/>
              </a:spcBef>
              <a:spcAft>
                <a:spcPts val="1100"/>
              </a:spcAft>
              <a:buNone/>
            </a:pPr>
            <a:r>
              <a:rPr lang="es" sz="1100">
                <a:solidFill>
                  <a:schemeClr val="dk1"/>
                </a:solidFill>
                <a:latin typeface="Trebuchet MS"/>
                <a:ea typeface="Trebuchet MS"/>
                <a:cs typeface="Trebuchet MS"/>
                <a:sym typeface="Trebuchet MS"/>
              </a:rPr>
              <a:t>En Java, las pilas y las colas son estructuras de datos que permiten almacenar elementos en un orden específico y permiten acceder a ellos siguiendo reglas específicas. (este tipo de arreglo unidimensional se ve más a profundidad en estructura de datos, aquí es por conocimiento general)</a:t>
            </a:r>
            <a:endParaRPr sz="1100">
              <a:solidFill>
                <a:schemeClr val="dk1"/>
              </a:solidFill>
              <a:latin typeface="Trebuchet MS"/>
              <a:ea typeface="Trebuchet MS"/>
              <a:cs typeface="Trebuchet MS"/>
              <a:sym typeface="Trebuchet MS"/>
            </a:endParaRPr>
          </a:p>
        </p:txBody>
      </p:sp>
      <p:sp>
        <p:nvSpPr>
          <p:cNvPr id="475" name="Google Shape;475;p51"/>
          <p:cNvSpPr/>
          <p:nvPr/>
        </p:nvSpPr>
        <p:spPr>
          <a:xfrm>
            <a:off x="408169" y="2329134"/>
            <a:ext cx="3927600" cy="2347800"/>
          </a:xfrm>
          <a:prstGeom prst="roundRect">
            <a:avLst>
              <a:gd fmla="val 16667" name="adj"/>
            </a:avLst>
          </a:prstGeom>
          <a:solidFill>
            <a:srgbClr val="FFE599"/>
          </a:solidFill>
          <a:ln>
            <a:noFill/>
          </a:ln>
        </p:spPr>
        <p:txBody>
          <a:bodyPr anchorCtr="0" anchor="ctr" bIns="68575" lIns="68575" spcFirstLastPara="1" rIns="68575" wrap="square" tIns="68575">
            <a:noAutofit/>
          </a:bodyPr>
          <a:lstStyle/>
          <a:p>
            <a:pPr indent="-234950" lvl="0" marL="342900" rtl="0" algn="just">
              <a:lnSpc>
                <a:spcPct val="115000"/>
              </a:lnSpc>
              <a:spcBef>
                <a:spcPts val="1100"/>
              </a:spcBef>
              <a:spcAft>
                <a:spcPts val="0"/>
              </a:spcAft>
              <a:buClr>
                <a:schemeClr val="dk1"/>
              </a:buClr>
              <a:buSzPts val="1100"/>
              <a:buFont typeface="Trebuchet MS"/>
              <a:buAutoNum type="arabicPeriod"/>
            </a:pPr>
            <a:r>
              <a:rPr lang="es" sz="1100">
                <a:solidFill>
                  <a:schemeClr val="dk1"/>
                </a:solidFill>
                <a:latin typeface="Trebuchet MS"/>
                <a:ea typeface="Trebuchet MS"/>
                <a:cs typeface="Trebuchet MS"/>
                <a:sym typeface="Trebuchet MS"/>
              </a:rPr>
              <a:t>Pilas: Una pila es una estructura de datos que permite almacenar elementos en un orden específico y permite acceder a ellos siguiendo una regla conocida como </a:t>
            </a:r>
            <a:r>
              <a:rPr lang="es" sz="1100">
                <a:solidFill>
                  <a:srgbClr val="FF0000"/>
                </a:solidFill>
                <a:latin typeface="Trebuchet MS"/>
                <a:ea typeface="Trebuchet MS"/>
                <a:cs typeface="Trebuchet MS"/>
                <a:sym typeface="Trebuchet MS"/>
              </a:rPr>
              <a:t>LIFO (Last In First Out)</a:t>
            </a:r>
            <a:r>
              <a:rPr lang="es" sz="1100">
                <a:solidFill>
                  <a:schemeClr val="dk1"/>
                </a:solidFill>
                <a:latin typeface="Trebuchet MS"/>
                <a:ea typeface="Trebuchet MS"/>
                <a:cs typeface="Trebuchet MS"/>
                <a:sym typeface="Trebuchet MS"/>
              </a:rPr>
              <a:t>, es decir, el último elemento que se agregó es el primero que se elimina. </a:t>
            </a:r>
            <a:r>
              <a:rPr lang="es" sz="1100" u="sng">
                <a:solidFill>
                  <a:schemeClr val="dk1"/>
                </a:solidFill>
                <a:latin typeface="Trebuchet MS"/>
                <a:ea typeface="Trebuchet MS"/>
                <a:cs typeface="Trebuchet MS"/>
                <a:sym typeface="Trebuchet MS"/>
              </a:rPr>
              <a:t>Las pilas se utilizan comúnmente para implementar algoritmos de búsqueda y recorrido de árboles</a:t>
            </a:r>
            <a:r>
              <a:rPr lang="es" sz="1100">
                <a:solidFill>
                  <a:schemeClr val="dk1"/>
                </a:solidFill>
                <a:latin typeface="Trebuchet MS"/>
                <a:ea typeface="Trebuchet MS"/>
                <a:cs typeface="Trebuchet MS"/>
                <a:sym typeface="Trebuchet MS"/>
              </a:rPr>
              <a:t>, así como para administrar memoria en la pila de llamadas de las funciones.</a:t>
            </a:r>
            <a:endParaRPr sz="1100">
              <a:solidFill>
                <a:schemeClr val="dk1"/>
              </a:solidFill>
              <a:latin typeface="Trebuchet MS"/>
              <a:ea typeface="Trebuchet MS"/>
              <a:cs typeface="Trebuchet MS"/>
              <a:sym typeface="Trebuchet MS"/>
            </a:endParaRPr>
          </a:p>
          <a:p>
            <a:pPr indent="0" lvl="0" marL="0" rtl="0" algn="l">
              <a:spcBef>
                <a:spcPts val="1100"/>
              </a:spcBef>
              <a:spcAft>
                <a:spcPts val="0"/>
              </a:spcAft>
              <a:buNone/>
            </a:pPr>
            <a:r>
              <a:t/>
            </a:r>
            <a:endParaRPr sz="1100"/>
          </a:p>
        </p:txBody>
      </p:sp>
      <p:sp>
        <p:nvSpPr>
          <p:cNvPr id="476" name="Google Shape;476;p51"/>
          <p:cNvSpPr/>
          <p:nvPr/>
        </p:nvSpPr>
        <p:spPr>
          <a:xfrm>
            <a:off x="4930669" y="2329134"/>
            <a:ext cx="3927600" cy="2347800"/>
          </a:xfrm>
          <a:prstGeom prst="roundRect">
            <a:avLst>
              <a:gd fmla="val 16667" name="adj"/>
            </a:avLst>
          </a:prstGeom>
          <a:solidFill>
            <a:srgbClr val="FFE599"/>
          </a:solidFill>
          <a:ln>
            <a:noFill/>
          </a:ln>
        </p:spPr>
        <p:txBody>
          <a:bodyPr anchorCtr="0" anchor="ctr" bIns="68575" lIns="68575" spcFirstLastPara="1" rIns="68575" wrap="square" tIns="68575">
            <a:noAutofit/>
          </a:bodyPr>
          <a:lstStyle/>
          <a:p>
            <a:pPr indent="-234950" lvl="0" marL="342900" rtl="0" algn="just">
              <a:lnSpc>
                <a:spcPct val="115000"/>
              </a:lnSpc>
              <a:spcBef>
                <a:spcPts val="1100"/>
              </a:spcBef>
              <a:spcAft>
                <a:spcPts val="0"/>
              </a:spcAft>
              <a:buClr>
                <a:schemeClr val="dk1"/>
              </a:buClr>
              <a:buSzPts val="1100"/>
              <a:buFont typeface="Trebuchet MS"/>
              <a:buAutoNum type="arabicPeriod" startAt="2"/>
            </a:pPr>
            <a:r>
              <a:rPr lang="es" sz="1100">
                <a:solidFill>
                  <a:schemeClr val="dk1"/>
                </a:solidFill>
                <a:latin typeface="Trebuchet MS"/>
                <a:ea typeface="Trebuchet MS"/>
                <a:cs typeface="Trebuchet MS"/>
                <a:sym typeface="Trebuchet MS"/>
              </a:rPr>
              <a:t>Colas: Una cola es una estructura de datos que permite almacenar elementos en un orden específico y permite acceder a ellos siguiendo una regla conocida como </a:t>
            </a:r>
            <a:r>
              <a:rPr lang="es" sz="1100">
                <a:solidFill>
                  <a:srgbClr val="FF0000"/>
                </a:solidFill>
                <a:latin typeface="Trebuchet MS"/>
                <a:ea typeface="Trebuchet MS"/>
                <a:cs typeface="Trebuchet MS"/>
                <a:sym typeface="Trebuchet MS"/>
              </a:rPr>
              <a:t>FIFO (First In First Out)</a:t>
            </a:r>
            <a:r>
              <a:rPr lang="es" sz="1100">
                <a:solidFill>
                  <a:schemeClr val="dk1"/>
                </a:solidFill>
                <a:latin typeface="Trebuchet MS"/>
                <a:ea typeface="Trebuchet MS"/>
                <a:cs typeface="Trebuchet MS"/>
                <a:sym typeface="Trebuchet MS"/>
              </a:rPr>
              <a:t>, es decir, el primer elemento que se agregó es el primero que se elimina.</a:t>
            </a:r>
            <a:r>
              <a:rPr lang="es" sz="1100" u="sng">
                <a:solidFill>
                  <a:schemeClr val="dk1"/>
                </a:solidFill>
                <a:latin typeface="Trebuchet MS"/>
                <a:ea typeface="Trebuchet MS"/>
                <a:cs typeface="Trebuchet MS"/>
                <a:sym typeface="Trebuchet MS"/>
              </a:rPr>
              <a:t> Las colas se utilizan comúnmente en aplicaciones que involucran procesamiento de datos en tiempo real</a:t>
            </a:r>
            <a:r>
              <a:rPr lang="es" sz="1100">
                <a:solidFill>
                  <a:schemeClr val="dk1"/>
                </a:solidFill>
                <a:latin typeface="Trebuchet MS"/>
                <a:ea typeface="Trebuchet MS"/>
                <a:cs typeface="Trebuchet MS"/>
                <a:sym typeface="Trebuchet MS"/>
              </a:rPr>
              <a:t>, como la recepción y procesamiento de mensajes en un sistema de mensajería.</a:t>
            </a:r>
            <a:endParaRPr sz="1100">
              <a:solidFill>
                <a:schemeClr val="dk1"/>
              </a:solidFill>
              <a:latin typeface="Trebuchet MS"/>
              <a:ea typeface="Trebuchet MS"/>
              <a:cs typeface="Trebuchet MS"/>
              <a:sym typeface="Trebuchet MS"/>
            </a:endParaRPr>
          </a:p>
          <a:p>
            <a:pPr indent="0" lvl="0" marL="0" rtl="0" algn="l">
              <a:spcBef>
                <a:spcPts val="1100"/>
              </a:spcBef>
              <a:spcAft>
                <a:spcPts val="0"/>
              </a:spcAft>
              <a:buNone/>
            </a:pPr>
            <a:r>
              <a:t/>
            </a:r>
            <a:endParaRPr sz="1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80" name="Shape 480"/>
        <p:cNvGrpSpPr/>
        <p:nvPr/>
      </p:nvGrpSpPr>
      <p:grpSpPr>
        <a:xfrm>
          <a:off x="0" y="0"/>
          <a:ext cx="0" cy="0"/>
          <a:chOff x="0" y="0"/>
          <a:chExt cx="0" cy="0"/>
        </a:xfrm>
      </p:grpSpPr>
      <p:sp>
        <p:nvSpPr>
          <p:cNvPr id="481" name="Google Shape;481;p52"/>
          <p:cNvSpPr/>
          <p:nvPr/>
        </p:nvSpPr>
        <p:spPr>
          <a:xfrm>
            <a:off x="0" y="1294208"/>
            <a:ext cx="182403" cy="3849529"/>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82" name="Google Shape;482;p52"/>
          <p:cNvSpPr/>
          <p:nvPr/>
        </p:nvSpPr>
        <p:spPr>
          <a:xfrm>
            <a:off x="6888806" y="4742270"/>
            <a:ext cx="2257996" cy="40172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83" name="Google Shape;483;p52"/>
          <p:cNvSpPr/>
          <p:nvPr/>
        </p:nvSpPr>
        <p:spPr>
          <a:xfrm>
            <a:off x="6965655" y="4833749"/>
            <a:ext cx="219100" cy="219940"/>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484" name="Google Shape;484;p52"/>
          <p:cNvPicPr preferRelativeResize="0"/>
          <p:nvPr/>
        </p:nvPicPr>
        <p:blipFill rotWithShape="1">
          <a:blip r:embed="rId3">
            <a:alphaModFix/>
          </a:blip>
          <a:srcRect b="17582" l="0" r="0" t="17296"/>
          <a:stretch/>
        </p:blipFill>
        <p:spPr>
          <a:xfrm>
            <a:off x="0" y="0"/>
            <a:ext cx="2119369" cy="788700"/>
          </a:xfrm>
          <a:prstGeom prst="rect">
            <a:avLst/>
          </a:prstGeom>
          <a:noFill/>
          <a:ln>
            <a:noFill/>
          </a:ln>
        </p:spPr>
      </p:pic>
      <p:sp>
        <p:nvSpPr>
          <p:cNvPr id="485" name="Google Shape;485;p52"/>
          <p:cNvSpPr/>
          <p:nvPr/>
        </p:nvSpPr>
        <p:spPr>
          <a:xfrm>
            <a:off x="0" y="845850"/>
            <a:ext cx="2639400" cy="52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86" name="Google Shape;486;p52"/>
          <p:cNvSpPr txBox="1"/>
          <p:nvPr/>
        </p:nvSpPr>
        <p:spPr>
          <a:xfrm>
            <a:off x="2184150" y="130106"/>
            <a:ext cx="1659600" cy="507900"/>
          </a:xfrm>
          <a:prstGeom prst="rect">
            <a:avLst/>
          </a:prstGeom>
          <a:solidFill>
            <a:schemeClr val="lt1"/>
          </a:solid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3870"/>
                </a:solidFill>
                <a:latin typeface="Oswald"/>
                <a:ea typeface="Oswald"/>
                <a:cs typeface="Oswald"/>
                <a:sym typeface="Oswald"/>
              </a:rPr>
              <a:t>INGENIERÍA DE </a:t>
            </a:r>
            <a:r>
              <a:rPr b="0" i="0" lang="es" sz="1200" u="none" cap="none" strike="noStrike">
                <a:solidFill>
                  <a:srgbClr val="003870"/>
                </a:solidFill>
                <a:latin typeface="Oswald SemiBold"/>
                <a:ea typeface="Oswald SemiBold"/>
                <a:cs typeface="Oswald SemiBold"/>
                <a:sym typeface="Oswald SemiBold"/>
              </a:rPr>
              <a:t>SISTEMAS Y COMPUTACIÓN</a:t>
            </a:r>
            <a:endParaRPr b="0" i="0" sz="1200" u="none" cap="none" strike="noStrike">
              <a:solidFill>
                <a:srgbClr val="003870"/>
              </a:solidFill>
              <a:latin typeface="Oswald SemiBold"/>
              <a:ea typeface="Oswald SemiBold"/>
              <a:cs typeface="Oswald SemiBold"/>
              <a:sym typeface="Oswald SemiBold"/>
            </a:endParaRPr>
          </a:p>
        </p:txBody>
      </p:sp>
      <p:sp>
        <p:nvSpPr>
          <p:cNvPr id="487" name="Google Shape;487;p52"/>
          <p:cNvSpPr/>
          <p:nvPr/>
        </p:nvSpPr>
        <p:spPr>
          <a:xfrm>
            <a:off x="2105625" y="205388"/>
            <a:ext cx="21300" cy="3393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88" name="Google Shape;488;p52"/>
          <p:cNvSpPr/>
          <p:nvPr/>
        </p:nvSpPr>
        <p:spPr>
          <a:xfrm>
            <a:off x="5121938" y="-2"/>
            <a:ext cx="4026760" cy="382953"/>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89" name="Google Shape;489;p52"/>
          <p:cNvSpPr txBox="1"/>
          <p:nvPr/>
        </p:nvSpPr>
        <p:spPr>
          <a:xfrm>
            <a:off x="5164275" y="0"/>
            <a:ext cx="3968700" cy="3693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chemeClr val="dk1"/>
              </a:buClr>
              <a:buSzPts val="800"/>
              <a:buFont typeface="Arial"/>
              <a:buNone/>
            </a:pPr>
            <a:r>
              <a:rPr b="1" lang="es" sz="1500">
                <a:solidFill>
                  <a:srgbClr val="003870"/>
                </a:solidFill>
                <a:latin typeface="Trebuchet MS"/>
                <a:ea typeface="Trebuchet MS"/>
                <a:cs typeface="Trebuchet MS"/>
                <a:sym typeface="Trebuchet MS"/>
              </a:rPr>
              <a:t>Tipos de arreglos</a:t>
            </a:r>
            <a:endParaRPr b="0" i="0" sz="1500" u="none" cap="none" strike="noStrike">
              <a:solidFill>
                <a:srgbClr val="003870"/>
              </a:solidFill>
              <a:latin typeface="Courier New"/>
              <a:ea typeface="Courier New"/>
              <a:cs typeface="Courier New"/>
              <a:sym typeface="Courier New"/>
            </a:endParaRPr>
          </a:p>
        </p:txBody>
      </p:sp>
      <p:sp>
        <p:nvSpPr>
          <p:cNvPr id="490" name="Google Shape;490;p52"/>
          <p:cNvSpPr/>
          <p:nvPr/>
        </p:nvSpPr>
        <p:spPr>
          <a:xfrm>
            <a:off x="6965655" y="4833749"/>
            <a:ext cx="219100" cy="219940"/>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91" name="Google Shape;491;p52"/>
          <p:cNvSpPr txBox="1"/>
          <p:nvPr/>
        </p:nvSpPr>
        <p:spPr>
          <a:xfrm>
            <a:off x="373181" y="1294200"/>
            <a:ext cx="3842700" cy="431100"/>
          </a:xfrm>
          <a:prstGeom prst="rect">
            <a:avLst/>
          </a:prstGeom>
          <a:noFill/>
          <a:ln>
            <a:noFill/>
          </a:ln>
        </p:spPr>
        <p:txBody>
          <a:bodyPr anchorCtr="0" anchor="t" bIns="68575" lIns="68575" spcFirstLastPara="1" rIns="68575" wrap="square" tIns="68575">
            <a:spAutoFit/>
          </a:bodyPr>
          <a:lstStyle/>
          <a:p>
            <a:pPr indent="0" lvl="0" marL="0" marR="0" rtl="0" algn="just">
              <a:lnSpc>
                <a:spcPct val="100000"/>
              </a:lnSpc>
              <a:spcBef>
                <a:spcPts val="0"/>
              </a:spcBef>
              <a:spcAft>
                <a:spcPts val="0"/>
              </a:spcAft>
              <a:buClr>
                <a:srgbClr val="000000"/>
              </a:buClr>
              <a:buSzPts val="1900"/>
              <a:buFont typeface="Arial"/>
              <a:buNone/>
            </a:pPr>
            <a:r>
              <a:rPr b="1" lang="es" sz="1900">
                <a:solidFill>
                  <a:srgbClr val="00AEAA"/>
                </a:solidFill>
                <a:latin typeface="Trebuchet MS"/>
                <a:ea typeface="Trebuchet MS"/>
                <a:cs typeface="Trebuchet MS"/>
                <a:sym typeface="Trebuchet MS"/>
              </a:rPr>
              <a:t>Estructura de datos-Diccionario</a:t>
            </a:r>
            <a:endParaRPr b="1" i="0" sz="1900" u="none" cap="none" strike="noStrike">
              <a:solidFill>
                <a:srgbClr val="00AEAA"/>
              </a:solidFill>
              <a:latin typeface="Trebuchet MS"/>
              <a:ea typeface="Trebuchet MS"/>
              <a:cs typeface="Trebuchet MS"/>
              <a:sym typeface="Trebuchet MS"/>
            </a:endParaRPr>
          </a:p>
        </p:txBody>
      </p:sp>
      <p:sp>
        <p:nvSpPr>
          <p:cNvPr id="492" name="Google Shape;492;p52"/>
          <p:cNvSpPr txBox="1"/>
          <p:nvPr/>
        </p:nvSpPr>
        <p:spPr>
          <a:xfrm>
            <a:off x="373181" y="1877738"/>
            <a:ext cx="3660300" cy="2584500"/>
          </a:xfrm>
          <a:prstGeom prst="rect">
            <a:avLst/>
          </a:prstGeom>
          <a:noFill/>
          <a:ln>
            <a:noFill/>
          </a:ln>
        </p:spPr>
        <p:txBody>
          <a:bodyPr anchorCtr="0" anchor="t" bIns="68575" lIns="68575" spcFirstLastPara="1" rIns="68575" wrap="square" tIns="68575">
            <a:spAutoFit/>
          </a:bodyPr>
          <a:lstStyle/>
          <a:p>
            <a:pPr indent="0" lvl="0" marL="0" rtl="0" algn="just">
              <a:lnSpc>
                <a:spcPct val="115000"/>
              </a:lnSpc>
              <a:spcBef>
                <a:spcPts val="1100"/>
              </a:spcBef>
              <a:spcAft>
                <a:spcPts val="1100"/>
              </a:spcAft>
              <a:buNone/>
            </a:pPr>
            <a:r>
              <a:rPr lang="es" sz="1400">
                <a:solidFill>
                  <a:schemeClr val="dk1"/>
                </a:solidFill>
                <a:latin typeface="Trebuchet MS"/>
                <a:ea typeface="Trebuchet MS"/>
                <a:cs typeface="Trebuchet MS"/>
                <a:sym typeface="Trebuchet MS"/>
              </a:rPr>
              <a:t>En Python, un diccionario no es técnicamente un tipo de arreglo. Un arreglo es una estructura de datos que contiene elementos del mismo tipo, que se acceden mediante índices enteros. En cambio, un diccionario es una estructura de datos que asocia una clave con un valor, donde la clave puede ser de cualquier tipo inmutable y el valor puede ser de cualquier tipo de dato, incluso otro diccionario</a:t>
            </a:r>
            <a:endParaRPr b="1" sz="2100">
              <a:solidFill>
                <a:schemeClr val="dk1"/>
              </a:solidFill>
              <a:latin typeface="Trebuchet MS"/>
              <a:ea typeface="Trebuchet MS"/>
              <a:cs typeface="Trebuchet MS"/>
              <a:sym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96" name="Shape 496"/>
        <p:cNvGrpSpPr/>
        <p:nvPr/>
      </p:nvGrpSpPr>
      <p:grpSpPr>
        <a:xfrm>
          <a:off x="0" y="0"/>
          <a:ext cx="0" cy="0"/>
          <a:chOff x="0" y="0"/>
          <a:chExt cx="0" cy="0"/>
        </a:xfrm>
      </p:grpSpPr>
      <p:sp>
        <p:nvSpPr>
          <p:cNvPr id="497" name="Google Shape;497;p53"/>
          <p:cNvSpPr/>
          <p:nvPr/>
        </p:nvSpPr>
        <p:spPr>
          <a:xfrm>
            <a:off x="0" y="1294208"/>
            <a:ext cx="182403" cy="3849529"/>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98" name="Google Shape;498;p53"/>
          <p:cNvSpPr/>
          <p:nvPr/>
        </p:nvSpPr>
        <p:spPr>
          <a:xfrm>
            <a:off x="6888806" y="4742270"/>
            <a:ext cx="2257996" cy="40172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99" name="Google Shape;499;p53"/>
          <p:cNvSpPr/>
          <p:nvPr/>
        </p:nvSpPr>
        <p:spPr>
          <a:xfrm>
            <a:off x="6965655" y="4833749"/>
            <a:ext cx="219100" cy="219940"/>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500" name="Google Shape;500;p53"/>
          <p:cNvPicPr preferRelativeResize="0"/>
          <p:nvPr/>
        </p:nvPicPr>
        <p:blipFill rotWithShape="1">
          <a:blip r:embed="rId3">
            <a:alphaModFix/>
          </a:blip>
          <a:srcRect b="17582" l="0" r="0" t="17296"/>
          <a:stretch/>
        </p:blipFill>
        <p:spPr>
          <a:xfrm>
            <a:off x="0" y="0"/>
            <a:ext cx="2119369" cy="788700"/>
          </a:xfrm>
          <a:prstGeom prst="rect">
            <a:avLst/>
          </a:prstGeom>
          <a:noFill/>
          <a:ln>
            <a:noFill/>
          </a:ln>
        </p:spPr>
      </p:pic>
      <p:sp>
        <p:nvSpPr>
          <p:cNvPr id="501" name="Google Shape;501;p53"/>
          <p:cNvSpPr/>
          <p:nvPr/>
        </p:nvSpPr>
        <p:spPr>
          <a:xfrm>
            <a:off x="0" y="845850"/>
            <a:ext cx="2639400" cy="52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02" name="Google Shape;502;p53"/>
          <p:cNvSpPr txBox="1"/>
          <p:nvPr/>
        </p:nvSpPr>
        <p:spPr>
          <a:xfrm>
            <a:off x="2184150" y="130106"/>
            <a:ext cx="1659600" cy="507900"/>
          </a:xfrm>
          <a:prstGeom prst="rect">
            <a:avLst/>
          </a:prstGeom>
          <a:solidFill>
            <a:schemeClr val="lt1"/>
          </a:solid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3870"/>
                </a:solidFill>
                <a:latin typeface="Oswald"/>
                <a:ea typeface="Oswald"/>
                <a:cs typeface="Oswald"/>
                <a:sym typeface="Oswald"/>
              </a:rPr>
              <a:t>INGENIERÍA DE </a:t>
            </a:r>
            <a:r>
              <a:rPr b="0" i="0" lang="es" sz="1200" u="none" cap="none" strike="noStrike">
                <a:solidFill>
                  <a:srgbClr val="003870"/>
                </a:solidFill>
                <a:latin typeface="Oswald SemiBold"/>
                <a:ea typeface="Oswald SemiBold"/>
                <a:cs typeface="Oswald SemiBold"/>
                <a:sym typeface="Oswald SemiBold"/>
              </a:rPr>
              <a:t>SISTEMAS Y COMPUTACIÓN</a:t>
            </a:r>
            <a:endParaRPr b="0" i="0" sz="1200" u="none" cap="none" strike="noStrike">
              <a:solidFill>
                <a:srgbClr val="003870"/>
              </a:solidFill>
              <a:latin typeface="Oswald SemiBold"/>
              <a:ea typeface="Oswald SemiBold"/>
              <a:cs typeface="Oswald SemiBold"/>
              <a:sym typeface="Oswald SemiBold"/>
            </a:endParaRPr>
          </a:p>
        </p:txBody>
      </p:sp>
      <p:sp>
        <p:nvSpPr>
          <p:cNvPr id="503" name="Google Shape;503;p53"/>
          <p:cNvSpPr/>
          <p:nvPr/>
        </p:nvSpPr>
        <p:spPr>
          <a:xfrm>
            <a:off x="2105625" y="205388"/>
            <a:ext cx="21300" cy="3393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04" name="Google Shape;504;p53"/>
          <p:cNvSpPr/>
          <p:nvPr/>
        </p:nvSpPr>
        <p:spPr>
          <a:xfrm>
            <a:off x="5121938" y="-2"/>
            <a:ext cx="4026760" cy="382953"/>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05" name="Google Shape;505;p53"/>
          <p:cNvSpPr txBox="1"/>
          <p:nvPr/>
        </p:nvSpPr>
        <p:spPr>
          <a:xfrm>
            <a:off x="5164275" y="0"/>
            <a:ext cx="3968700" cy="3693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chemeClr val="dk1"/>
              </a:buClr>
              <a:buSzPts val="800"/>
              <a:buFont typeface="Arial"/>
              <a:buNone/>
            </a:pPr>
            <a:r>
              <a:rPr b="1" lang="es" sz="1500">
                <a:solidFill>
                  <a:srgbClr val="003870"/>
                </a:solidFill>
                <a:latin typeface="Trebuchet MS"/>
                <a:ea typeface="Trebuchet MS"/>
                <a:cs typeface="Trebuchet MS"/>
                <a:sym typeface="Trebuchet MS"/>
              </a:rPr>
              <a:t>Tipos de arreglos</a:t>
            </a:r>
            <a:endParaRPr b="0" i="0" sz="1500" u="none" cap="none" strike="noStrike">
              <a:solidFill>
                <a:srgbClr val="003870"/>
              </a:solidFill>
              <a:latin typeface="Courier New"/>
              <a:ea typeface="Courier New"/>
              <a:cs typeface="Courier New"/>
              <a:sym typeface="Courier New"/>
            </a:endParaRPr>
          </a:p>
        </p:txBody>
      </p:sp>
      <p:sp>
        <p:nvSpPr>
          <p:cNvPr id="506" name="Google Shape;506;p53"/>
          <p:cNvSpPr/>
          <p:nvPr/>
        </p:nvSpPr>
        <p:spPr>
          <a:xfrm>
            <a:off x="6965655" y="4833749"/>
            <a:ext cx="219100" cy="219940"/>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07" name="Google Shape;507;p53"/>
          <p:cNvSpPr txBox="1"/>
          <p:nvPr/>
        </p:nvSpPr>
        <p:spPr>
          <a:xfrm>
            <a:off x="373181" y="1294200"/>
            <a:ext cx="3842700" cy="431100"/>
          </a:xfrm>
          <a:prstGeom prst="rect">
            <a:avLst/>
          </a:prstGeom>
          <a:noFill/>
          <a:ln>
            <a:noFill/>
          </a:ln>
        </p:spPr>
        <p:txBody>
          <a:bodyPr anchorCtr="0" anchor="t" bIns="68575" lIns="68575" spcFirstLastPara="1" rIns="68575" wrap="square" tIns="68575">
            <a:spAutoFit/>
          </a:bodyPr>
          <a:lstStyle/>
          <a:p>
            <a:pPr indent="0" lvl="0" marL="0" marR="0" rtl="0" algn="just">
              <a:lnSpc>
                <a:spcPct val="100000"/>
              </a:lnSpc>
              <a:spcBef>
                <a:spcPts val="0"/>
              </a:spcBef>
              <a:spcAft>
                <a:spcPts val="0"/>
              </a:spcAft>
              <a:buClr>
                <a:srgbClr val="000000"/>
              </a:buClr>
              <a:buSzPts val="1900"/>
              <a:buFont typeface="Arial"/>
              <a:buNone/>
            </a:pPr>
            <a:r>
              <a:rPr b="1" lang="es" sz="1900">
                <a:solidFill>
                  <a:srgbClr val="00AEAA"/>
                </a:solidFill>
                <a:latin typeface="Trebuchet MS"/>
                <a:ea typeface="Trebuchet MS"/>
                <a:cs typeface="Trebuchet MS"/>
                <a:sym typeface="Trebuchet MS"/>
              </a:rPr>
              <a:t>Estructura de datos-Diccionario</a:t>
            </a:r>
            <a:endParaRPr b="1" i="0" sz="1900" u="none" cap="none" strike="noStrike">
              <a:solidFill>
                <a:srgbClr val="00AEAA"/>
              </a:solidFill>
              <a:latin typeface="Trebuchet MS"/>
              <a:ea typeface="Trebuchet MS"/>
              <a:cs typeface="Trebuchet MS"/>
              <a:sym typeface="Trebuchet MS"/>
            </a:endParaRPr>
          </a:p>
        </p:txBody>
      </p:sp>
      <p:sp>
        <p:nvSpPr>
          <p:cNvPr id="508" name="Google Shape;508;p53"/>
          <p:cNvSpPr txBox="1"/>
          <p:nvPr/>
        </p:nvSpPr>
        <p:spPr>
          <a:xfrm>
            <a:off x="373181" y="1877738"/>
            <a:ext cx="3660300" cy="2584500"/>
          </a:xfrm>
          <a:prstGeom prst="rect">
            <a:avLst/>
          </a:prstGeom>
          <a:noFill/>
          <a:ln>
            <a:noFill/>
          </a:ln>
        </p:spPr>
        <p:txBody>
          <a:bodyPr anchorCtr="0" anchor="t" bIns="68575" lIns="68575" spcFirstLastPara="1" rIns="68575" wrap="square" tIns="68575">
            <a:spAutoFit/>
          </a:bodyPr>
          <a:lstStyle/>
          <a:p>
            <a:pPr indent="0" lvl="0" marL="0" rtl="0" algn="just">
              <a:lnSpc>
                <a:spcPct val="115000"/>
              </a:lnSpc>
              <a:spcBef>
                <a:spcPts val="1100"/>
              </a:spcBef>
              <a:spcAft>
                <a:spcPts val="1100"/>
              </a:spcAft>
              <a:buNone/>
            </a:pPr>
            <a:r>
              <a:rPr lang="es" sz="1400">
                <a:solidFill>
                  <a:schemeClr val="dk1"/>
                </a:solidFill>
                <a:latin typeface="Trebuchet MS"/>
                <a:ea typeface="Trebuchet MS"/>
                <a:cs typeface="Trebuchet MS"/>
                <a:sym typeface="Trebuchet MS"/>
              </a:rPr>
              <a:t>En Python, un diccionario no es técnicamente un tipo de arreglo. Un arreglo es una estructura de datos que contiene elementos del mismo tipo, que se acceden mediante índices enteros. En cambio, un diccionario es una estructura de datos que asocia una clave con un valor, donde la clave puede ser de cualquier tipo inmutable y el valor puede ser de cualquier tipo de dato, incluso otro diccionario</a:t>
            </a:r>
            <a:endParaRPr b="1" sz="2100">
              <a:solidFill>
                <a:schemeClr val="dk1"/>
              </a:solidFill>
              <a:latin typeface="Trebuchet MS"/>
              <a:ea typeface="Trebuchet MS"/>
              <a:cs typeface="Trebuchet MS"/>
              <a:sym typeface="Trebuchet MS"/>
            </a:endParaRPr>
          </a:p>
        </p:txBody>
      </p:sp>
      <p:sp>
        <p:nvSpPr>
          <p:cNvPr id="509" name="Google Shape;509;p53"/>
          <p:cNvSpPr txBox="1"/>
          <p:nvPr/>
        </p:nvSpPr>
        <p:spPr>
          <a:xfrm>
            <a:off x="4325531" y="595200"/>
            <a:ext cx="4558200" cy="646500"/>
          </a:xfrm>
          <a:prstGeom prst="rect">
            <a:avLst/>
          </a:prstGeom>
          <a:noFill/>
          <a:ln>
            <a:noFill/>
          </a:ln>
        </p:spPr>
        <p:txBody>
          <a:bodyPr anchorCtr="0" anchor="t" bIns="68575" lIns="68575" spcFirstLastPara="1" rIns="68575" wrap="square" tIns="68575">
            <a:spAutoFit/>
          </a:bodyPr>
          <a:lstStyle/>
          <a:p>
            <a:pPr indent="0" lvl="0" marL="0" rtl="0" algn="just">
              <a:spcBef>
                <a:spcPts val="0"/>
              </a:spcBef>
              <a:spcAft>
                <a:spcPts val="0"/>
              </a:spcAft>
              <a:buNone/>
            </a:pPr>
            <a:r>
              <a:rPr lang="es" sz="1100">
                <a:solidFill>
                  <a:schemeClr val="dk1"/>
                </a:solidFill>
                <a:latin typeface="Trebuchet MS"/>
                <a:ea typeface="Trebuchet MS"/>
                <a:cs typeface="Trebuchet MS"/>
                <a:sym typeface="Trebuchet MS"/>
              </a:rPr>
              <a:t>En Python, se define un diccionario utilizando llaves </a:t>
            </a:r>
            <a:r>
              <a:rPr b="1" lang="es" sz="1100">
                <a:solidFill>
                  <a:schemeClr val="dk1"/>
                </a:solidFill>
                <a:latin typeface="Courier New"/>
                <a:ea typeface="Courier New"/>
                <a:cs typeface="Courier New"/>
                <a:sym typeface="Courier New"/>
              </a:rPr>
              <a:t>{}</a:t>
            </a:r>
            <a:r>
              <a:rPr lang="es" sz="1100">
                <a:solidFill>
                  <a:schemeClr val="dk1"/>
                </a:solidFill>
                <a:latin typeface="Trebuchet MS"/>
                <a:ea typeface="Trebuchet MS"/>
                <a:cs typeface="Trebuchet MS"/>
                <a:sym typeface="Trebuchet MS"/>
              </a:rPr>
              <a:t> y separando los elementos con comas. Cada elemento del diccionario se compone de una clave y un valor, separados por dos puntos. Por ejemplo:</a:t>
            </a:r>
            <a:endParaRPr sz="1100">
              <a:solidFill>
                <a:schemeClr val="dk1"/>
              </a:solidFill>
              <a:latin typeface="Trebuchet MS"/>
              <a:ea typeface="Trebuchet MS"/>
              <a:cs typeface="Trebuchet MS"/>
              <a:sym typeface="Trebuchet MS"/>
            </a:endParaRPr>
          </a:p>
        </p:txBody>
      </p:sp>
      <p:pic>
        <p:nvPicPr>
          <p:cNvPr id="510" name="Google Shape;510;p53"/>
          <p:cNvPicPr preferRelativeResize="0"/>
          <p:nvPr/>
        </p:nvPicPr>
        <p:blipFill>
          <a:blip r:embed="rId4">
            <a:alphaModFix/>
          </a:blip>
          <a:stretch>
            <a:fillRect/>
          </a:stretch>
        </p:blipFill>
        <p:spPr>
          <a:xfrm>
            <a:off x="4431263" y="1341300"/>
            <a:ext cx="4521300" cy="883500"/>
          </a:xfrm>
          <a:prstGeom prst="roundRect">
            <a:avLst>
              <a:gd fmla="val 5877" name="adj"/>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14" name="Shape 514"/>
        <p:cNvGrpSpPr/>
        <p:nvPr/>
      </p:nvGrpSpPr>
      <p:grpSpPr>
        <a:xfrm>
          <a:off x="0" y="0"/>
          <a:ext cx="0" cy="0"/>
          <a:chOff x="0" y="0"/>
          <a:chExt cx="0" cy="0"/>
        </a:xfrm>
      </p:grpSpPr>
      <p:sp>
        <p:nvSpPr>
          <p:cNvPr id="515" name="Google Shape;515;p54"/>
          <p:cNvSpPr/>
          <p:nvPr/>
        </p:nvSpPr>
        <p:spPr>
          <a:xfrm>
            <a:off x="0" y="1294208"/>
            <a:ext cx="182403" cy="3849529"/>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16" name="Google Shape;516;p54"/>
          <p:cNvSpPr/>
          <p:nvPr/>
        </p:nvSpPr>
        <p:spPr>
          <a:xfrm>
            <a:off x="6888806" y="4742270"/>
            <a:ext cx="2257996" cy="40172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17" name="Google Shape;517;p54"/>
          <p:cNvSpPr/>
          <p:nvPr/>
        </p:nvSpPr>
        <p:spPr>
          <a:xfrm>
            <a:off x="6965655" y="4833749"/>
            <a:ext cx="219100" cy="219940"/>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518" name="Google Shape;518;p54"/>
          <p:cNvPicPr preferRelativeResize="0"/>
          <p:nvPr/>
        </p:nvPicPr>
        <p:blipFill rotWithShape="1">
          <a:blip r:embed="rId3">
            <a:alphaModFix/>
          </a:blip>
          <a:srcRect b="17582" l="0" r="0" t="17296"/>
          <a:stretch/>
        </p:blipFill>
        <p:spPr>
          <a:xfrm>
            <a:off x="0" y="0"/>
            <a:ext cx="2119369" cy="788700"/>
          </a:xfrm>
          <a:prstGeom prst="rect">
            <a:avLst/>
          </a:prstGeom>
          <a:noFill/>
          <a:ln>
            <a:noFill/>
          </a:ln>
        </p:spPr>
      </p:pic>
      <p:sp>
        <p:nvSpPr>
          <p:cNvPr id="519" name="Google Shape;519;p54"/>
          <p:cNvSpPr/>
          <p:nvPr/>
        </p:nvSpPr>
        <p:spPr>
          <a:xfrm>
            <a:off x="0" y="845850"/>
            <a:ext cx="2639400" cy="52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20" name="Google Shape;520;p54"/>
          <p:cNvSpPr txBox="1"/>
          <p:nvPr/>
        </p:nvSpPr>
        <p:spPr>
          <a:xfrm>
            <a:off x="2184150" y="130106"/>
            <a:ext cx="1659600" cy="507900"/>
          </a:xfrm>
          <a:prstGeom prst="rect">
            <a:avLst/>
          </a:prstGeom>
          <a:solidFill>
            <a:schemeClr val="lt1"/>
          </a:solid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3870"/>
                </a:solidFill>
                <a:latin typeface="Oswald"/>
                <a:ea typeface="Oswald"/>
                <a:cs typeface="Oswald"/>
                <a:sym typeface="Oswald"/>
              </a:rPr>
              <a:t>INGENIERÍA DE </a:t>
            </a:r>
            <a:r>
              <a:rPr b="0" i="0" lang="es" sz="1200" u="none" cap="none" strike="noStrike">
                <a:solidFill>
                  <a:srgbClr val="003870"/>
                </a:solidFill>
                <a:latin typeface="Oswald SemiBold"/>
                <a:ea typeface="Oswald SemiBold"/>
                <a:cs typeface="Oswald SemiBold"/>
                <a:sym typeface="Oswald SemiBold"/>
              </a:rPr>
              <a:t>SISTEMAS Y COMPUTACIÓN</a:t>
            </a:r>
            <a:endParaRPr b="0" i="0" sz="1200" u="none" cap="none" strike="noStrike">
              <a:solidFill>
                <a:srgbClr val="003870"/>
              </a:solidFill>
              <a:latin typeface="Oswald SemiBold"/>
              <a:ea typeface="Oswald SemiBold"/>
              <a:cs typeface="Oswald SemiBold"/>
              <a:sym typeface="Oswald SemiBold"/>
            </a:endParaRPr>
          </a:p>
        </p:txBody>
      </p:sp>
      <p:sp>
        <p:nvSpPr>
          <p:cNvPr id="521" name="Google Shape;521;p54"/>
          <p:cNvSpPr/>
          <p:nvPr/>
        </p:nvSpPr>
        <p:spPr>
          <a:xfrm>
            <a:off x="2105625" y="205388"/>
            <a:ext cx="21300" cy="3393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22" name="Google Shape;522;p54"/>
          <p:cNvSpPr/>
          <p:nvPr/>
        </p:nvSpPr>
        <p:spPr>
          <a:xfrm>
            <a:off x="5121938" y="-2"/>
            <a:ext cx="4026760" cy="382953"/>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23" name="Google Shape;523;p54"/>
          <p:cNvSpPr txBox="1"/>
          <p:nvPr/>
        </p:nvSpPr>
        <p:spPr>
          <a:xfrm>
            <a:off x="5164275" y="0"/>
            <a:ext cx="3968700" cy="3693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chemeClr val="dk1"/>
              </a:buClr>
              <a:buSzPts val="800"/>
              <a:buFont typeface="Arial"/>
              <a:buNone/>
            </a:pPr>
            <a:r>
              <a:rPr b="1" lang="es" sz="1500">
                <a:solidFill>
                  <a:srgbClr val="003870"/>
                </a:solidFill>
                <a:latin typeface="Trebuchet MS"/>
                <a:ea typeface="Trebuchet MS"/>
                <a:cs typeface="Trebuchet MS"/>
                <a:sym typeface="Trebuchet MS"/>
              </a:rPr>
              <a:t>Tipos de arreglos</a:t>
            </a:r>
            <a:endParaRPr b="0" i="0" sz="1500" u="none" cap="none" strike="noStrike">
              <a:solidFill>
                <a:srgbClr val="003870"/>
              </a:solidFill>
              <a:latin typeface="Courier New"/>
              <a:ea typeface="Courier New"/>
              <a:cs typeface="Courier New"/>
              <a:sym typeface="Courier New"/>
            </a:endParaRPr>
          </a:p>
        </p:txBody>
      </p:sp>
      <p:sp>
        <p:nvSpPr>
          <p:cNvPr id="524" name="Google Shape;524;p54"/>
          <p:cNvSpPr/>
          <p:nvPr/>
        </p:nvSpPr>
        <p:spPr>
          <a:xfrm>
            <a:off x="6965655" y="4833749"/>
            <a:ext cx="219100" cy="219940"/>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25" name="Google Shape;525;p54"/>
          <p:cNvSpPr txBox="1"/>
          <p:nvPr/>
        </p:nvSpPr>
        <p:spPr>
          <a:xfrm>
            <a:off x="373181" y="1294200"/>
            <a:ext cx="3842700" cy="431100"/>
          </a:xfrm>
          <a:prstGeom prst="rect">
            <a:avLst/>
          </a:prstGeom>
          <a:noFill/>
          <a:ln>
            <a:noFill/>
          </a:ln>
        </p:spPr>
        <p:txBody>
          <a:bodyPr anchorCtr="0" anchor="t" bIns="68575" lIns="68575" spcFirstLastPara="1" rIns="68575" wrap="square" tIns="68575">
            <a:spAutoFit/>
          </a:bodyPr>
          <a:lstStyle/>
          <a:p>
            <a:pPr indent="0" lvl="0" marL="0" marR="0" rtl="0" algn="just">
              <a:lnSpc>
                <a:spcPct val="100000"/>
              </a:lnSpc>
              <a:spcBef>
                <a:spcPts val="0"/>
              </a:spcBef>
              <a:spcAft>
                <a:spcPts val="0"/>
              </a:spcAft>
              <a:buClr>
                <a:srgbClr val="000000"/>
              </a:buClr>
              <a:buSzPts val="1900"/>
              <a:buFont typeface="Arial"/>
              <a:buNone/>
            </a:pPr>
            <a:r>
              <a:rPr b="1" lang="es" sz="1900">
                <a:solidFill>
                  <a:srgbClr val="00AEAA"/>
                </a:solidFill>
                <a:latin typeface="Trebuchet MS"/>
                <a:ea typeface="Trebuchet MS"/>
                <a:cs typeface="Trebuchet MS"/>
                <a:sym typeface="Trebuchet MS"/>
              </a:rPr>
              <a:t>Estructura de datos-Diccionario</a:t>
            </a:r>
            <a:endParaRPr b="1" i="0" sz="1900" u="none" cap="none" strike="noStrike">
              <a:solidFill>
                <a:srgbClr val="00AEAA"/>
              </a:solidFill>
              <a:latin typeface="Trebuchet MS"/>
              <a:ea typeface="Trebuchet MS"/>
              <a:cs typeface="Trebuchet MS"/>
              <a:sym typeface="Trebuchet MS"/>
            </a:endParaRPr>
          </a:p>
        </p:txBody>
      </p:sp>
      <p:sp>
        <p:nvSpPr>
          <p:cNvPr id="526" name="Google Shape;526;p54"/>
          <p:cNvSpPr txBox="1"/>
          <p:nvPr/>
        </p:nvSpPr>
        <p:spPr>
          <a:xfrm>
            <a:off x="373181" y="1877738"/>
            <a:ext cx="3660300" cy="2584500"/>
          </a:xfrm>
          <a:prstGeom prst="rect">
            <a:avLst/>
          </a:prstGeom>
          <a:noFill/>
          <a:ln>
            <a:noFill/>
          </a:ln>
        </p:spPr>
        <p:txBody>
          <a:bodyPr anchorCtr="0" anchor="t" bIns="68575" lIns="68575" spcFirstLastPara="1" rIns="68575" wrap="square" tIns="68575">
            <a:spAutoFit/>
          </a:bodyPr>
          <a:lstStyle/>
          <a:p>
            <a:pPr indent="0" lvl="0" marL="0" rtl="0" algn="just">
              <a:lnSpc>
                <a:spcPct val="115000"/>
              </a:lnSpc>
              <a:spcBef>
                <a:spcPts val="1100"/>
              </a:spcBef>
              <a:spcAft>
                <a:spcPts val="1100"/>
              </a:spcAft>
              <a:buNone/>
            </a:pPr>
            <a:r>
              <a:rPr lang="es" sz="1400">
                <a:solidFill>
                  <a:schemeClr val="dk1"/>
                </a:solidFill>
                <a:latin typeface="Trebuchet MS"/>
                <a:ea typeface="Trebuchet MS"/>
                <a:cs typeface="Trebuchet MS"/>
                <a:sym typeface="Trebuchet MS"/>
              </a:rPr>
              <a:t>En Python, un diccionario no es técnicamente un tipo de arreglo. Un arreglo es una estructura de datos que contiene elementos del mismo tipo, que se acceden mediante índices enteros. En cambio, un diccionario es una estructura de datos que asocia una clave con un valor, donde la clave puede ser de cualquier tipo inmutable y el valor puede ser de cualquier tipo de dato, incluso otro diccionario</a:t>
            </a:r>
            <a:endParaRPr b="1" sz="2100">
              <a:solidFill>
                <a:schemeClr val="dk1"/>
              </a:solidFill>
              <a:latin typeface="Trebuchet MS"/>
              <a:ea typeface="Trebuchet MS"/>
              <a:cs typeface="Trebuchet MS"/>
              <a:sym typeface="Trebuchet MS"/>
            </a:endParaRPr>
          </a:p>
        </p:txBody>
      </p:sp>
      <p:sp>
        <p:nvSpPr>
          <p:cNvPr id="527" name="Google Shape;527;p54"/>
          <p:cNvSpPr txBox="1"/>
          <p:nvPr/>
        </p:nvSpPr>
        <p:spPr>
          <a:xfrm>
            <a:off x="4325531" y="595200"/>
            <a:ext cx="4558200" cy="646500"/>
          </a:xfrm>
          <a:prstGeom prst="rect">
            <a:avLst/>
          </a:prstGeom>
          <a:noFill/>
          <a:ln>
            <a:noFill/>
          </a:ln>
        </p:spPr>
        <p:txBody>
          <a:bodyPr anchorCtr="0" anchor="t" bIns="68575" lIns="68575" spcFirstLastPara="1" rIns="68575" wrap="square" tIns="68575">
            <a:spAutoFit/>
          </a:bodyPr>
          <a:lstStyle/>
          <a:p>
            <a:pPr indent="0" lvl="0" marL="0" rtl="0" algn="just">
              <a:spcBef>
                <a:spcPts val="0"/>
              </a:spcBef>
              <a:spcAft>
                <a:spcPts val="0"/>
              </a:spcAft>
              <a:buNone/>
            </a:pPr>
            <a:r>
              <a:rPr lang="es" sz="1100">
                <a:solidFill>
                  <a:schemeClr val="dk1"/>
                </a:solidFill>
                <a:latin typeface="Trebuchet MS"/>
                <a:ea typeface="Trebuchet MS"/>
                <a:cs typeface="Trebuchet MS"/>
                <a:sym typeface="Trebuchet MS"/>
              </a:rPr>
              <a:t>En Python, se define un diccionario utilizando llaves </a:t>
            </a:r>
            <a:r>
              <a:rPr b="1" lang="es" sz="1100">
                <a:solidFill>
                  <a:schemeClr val="dk1"/>
                </a:solidFill>
                <a:latin typeface="Courier New"/>
                <a:ea typeface="Courier New"/>
                <a:cs typeface="Courier New"/>
                <a:sym typeface="Courier New"/>
              </a:rPr>
              <a:t>{}</a:t>
            </a:r>
            <a:r>
              <a:rPr lang="es" sz="1100">
                <a:solidFill>
                  <a:schemeClr val="dk1"/>
                </a:solidFill>
                <a:latin typeface="Trebuchet MS"/>
                <a:ea typeface="Trebuchet MS"/>
                <a:cs typeface="Trebuchet MS"/>
                <a:sym typeface="Trebuchet MS"/>
              </a:rPr>
              <a:t> y separando los elementos con comas. Cada elemento del diccionario se compone de una clave y un valor, separados por dos puntos. Por ejemplo:</a:t>
            </a:r>
            <a:endParaRPr sz="1100">
              <a:solidFill>
                <a:schemeClr val="dk1"/>
              </a:solidFill>
              <a:latin typeface="Trebuchet MS"/>
              <a:ea typeface="Trebuchet MS"/>
              <a:cs typeface="Trebuchet MS"/>
              <a:sym typeface="Trebuchet MS"/>
            </a:endParaRPr>
          </a:p>
        </p:txBody>
      </p:sp>
      <p:sp>
        <p:nvSpPr>
          <p:cNvPr id="528" name="Google Shape;528;p54"/>
          <p:cNvSpPr txBox="1"/>
          <p:nvPr/>
        </p:nvSpPr>
        <p:spPr>
          <a:xfrm>
            <a:off x="4365019" y="2326819"/>
            <a:ext cx="4558200" cy="646500"/>
          </a:xfrm>
          <a:prstGeom prst="rect">
            <a:avLst/>
          </a:prstGeom>
          <a:noFill/>
          <a:ln>
            <a:noFill/>
          </a:ln>
        </p:spPr>
        <p:txBody>
          <a:bodyPr anchorCtr="0" anchor="t" bIns="68575" lIns="68575" spcFirstLastPara="1" rIns="68575" wrap="square" tIns="68575">
            <a:spAutoFit/>
          </a:bodyPr>
          <a:lstStyle/>
          <a:p>
            <a:pPr indent="0" lvl="0" marL="0" rtl="0" algn="just">
              <a:spcBef>
                <a:spcPts val="0"/>
              </a:spcBef>
              <a:spcAft>
                <a:spcPts val="0"/>
              </a:spcAft>
              <a:buNone/>
            </a:pPr>
            <a:r>
              <a:rPr lang="es" sz="1100">
                <a:solidFill>
                  <a:schemeClr val="dk1"/>
                </a:solidFill>
                <a:latin typeface="Trebuchet MS"/>
                <a:ea typeface="Trebuchet MS"/>
                <a:cs typeface="Trebuchet MS"/>
                <a:sym typeface="Trebuchet MS"/>
              </a:rPr>
              <a:t>En este ejemplo, el diccionario tiene tres elementos, cada uno con una clave y un valor. La clave "nombre" tiene el valor "Juan", la clave "edad" tiene el valor 30 y la clave "altura" tiene el valor 1.80</a:t>
            </a:r>
            <a:endParaRPr sz="1100">
              <a:solidFill>
                <a:schemeClr val="dk1"/>
              </a:solidFill>
              <a:latin typeface="Trebuchet MS"/>
              <a:ea typeface="Trebuchet MS"/>
              <a:cs typeface="Trebuchet MS"/>
              <a:sym typeface="Trebuchet MS"/>
            </a:endParaRPr>
          </a:p>
        </p:txBody>
      </p:sp>
      <p:pic>
        <p:nvPicPr>
          <p:cNvPr id="529" name="Google Shape;529;p54"/>
          <p:cNvPicPr preferRelativeResize="0"/>
          <p:nvPr/>
        </p:nvPicPr>
        <p:blipFill>
          <a:blip r:embed="rId4">
            <a:alphaModFix/>
          </a:blip>
          <a:stretch>
            <a:fillRect/>
          </a:stretch>
        </p:blipFill>
        <p:spPr>
          <a:xfrm>
            <a:off x="7185000" y="3367763"/>
            <a:ext cx="1930181" cy="1930181"/>
          </a:xfrm>
          <a:prstGeom prst="rect">
            <a:avLst/>
          </a:prstGeom>
          <a:noFill/>
          <a:ln>
            <a:noFill/>
          </a:ln>
        </p:spPr>
      </p:pic>
      <p:sp>
        <p:nvSpPr>
          <p:cNvPr id="530" name="Google Shape;530;p54"/>
          <p:cNvSpPr/>
          <p:nvPr/>
        </p:nvSpPr>
        <p:spPr>
          <a:xfrm>
            <a:off x="4269731" y="3019819"/>
            <a:ext cx="2695896" cy="2125116"/>
          </a:xfrm>
          <a:prstGeom prst="cloud">
            <a:avLst/>
          </a:prstGeom>
          <a:solidFill>
            <a:srgbClr val="FFE59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s" sz="1100">
                <a:latin typeface="Trebuchet MS"/>
                <a:ea typeface="Trebuchet MS"/>
                <a:cs typeface="Trebuchet MS"/>
                <a:sym typeface="Trebuchet MS"/>
              </a:rPr>
              <a:t>Nota: un diccionario puede contener otras estructuras y arreglos como listas, matrices, tensores, variables, por ello es sumamente útil en diferentes aspectos de la programación</a:t>
            </a:r>
            <a:endParaRPr sz="1100">
              <a:latin typeface="Trebuchet MS"/>
              <a:ea typeface="Trebuchet MS"/>
              <a:cs typeface="Trebuchet MS"/>
              <a:sym typeface="Trebuchet MS"/>
            </a:endParaRPr>
          </a:p>
        </p:txBody>
      </p:sp>
      <p:pic>
        <p:nvPicPr>
          <p:cNvPr id="531" name="Google Shape;531;p54"/>
          <p:cNvPicPr preferRelativeResize="0"/>
          <p:nvPr/>
        </p:nvPicPr>
        <p:blipFill>
          <a:blip r:embed="rId5">
            <a:alphaModFix/>
          </a:blip>
          <a:stretch>
            <a:fillRect/>
          </a:stretch>
        </p:blipFill>
        <p:spPr>
          <a:xfrm>
            <a:off x="4431263" y="1341300"/>
            <a:ext cx="4521300" cy="883500"/>
          </a:xfrm>
          <a:prstGeom prst="roundRect">
            <a:avLst>
              <a:gd fmla="val 5877" name="adj"/>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0" name="Shape 220"/>
        <p:cNvGrpSpPr/>
        <p:nvPr/>
      </p:nvGrpSpPr>
      <p:grpSpPr>
        <a:xfrm>
          <a:off x="0" y="0"/>
          <a:ext cx="0" cy="0"/>
          <a:chOff x="0" y="0"/>
          <a:chExt cx="0" cy="0"/>
        </a:xfrm>
      </p:grpSpPr>
      <p:sp>
        <p:nvSpPr>
          <p:cNvPr id="221" name="Google Shape;221;p37"/>
          <p:cNvSpPr/>
          <p:nvPr/>
        </p:nvSpPr>
        <p:spPr>
          <a:xfrm>
            <a:off x="0" y="1294208"/>
            <a:ext cx="182403" cy="3849529"/>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22" name="Google Shape;222;p37"/>
          <p:cNvSpPr/>
          <p:nvPr/>
        </p:nvSpPr>
        <p:spPr>
          <a:xfrm>
            <a:off x="6888806" y="4742270"/>
            <a:ext cx="2257996" cy="40172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23" name="Google Shape;223;p37"/>
          <p:cNvSpPr/>
          <p:nvPr/>
        </p:nvSpPr>
        <p:spPr>
          <a:xfrm>
            <a:off x="6965655" y="4833749"/>
            <a:ext cx="219100" cy="219940"/>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224" name="Google Shape;224;p37"/>
          <p:cNvPicPr preferRelativeResize="0"/>
          <p:nvPr/>
        </p:nvPicPr>
        <p:blipFill rotWithShape="1">
          <a:blip r:embed="rId3">
            <a:alphaModFix/>
          </a:blip>
          <a:srcRect b="17582" l="0" r="0" t="17296"/>
          <a:stretch/>
        </p:blipFill>
        <p:spPr>
          <a:xfrm>
            <a:off x="0" y="0"/>
            <a:ext cx="2119369" cy="788700"/>
          </a:xfrm>
          <a:prstGeom prst="rect">
            <a:avLst/>
          </a:prstGeom>
          <a:noFill/>
          <a:ln>
            <a:noFill/>
          </a:ln>
        </p:spPr>
      </p:pic>
      <p:sp>
        <p:nvSpPr>
          <p:cNvPr id="225" name="Google Shape;225;p37"/>
          <p:cNvSpPr/>
          <p:nvPr/>
        </p:nvSpPr>
        <p:spPr>
          <a:xfrm>
            <a:off x="0" y="845850"/>
            <a:ext cx="2639400" cy="52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6" name="Google Shape;226;p37"/>
          <p:cNvSpPr txBox="1"/>
          <p:nvPr/>
        </p:nvSpPr>
        <p:spPr>
          <a:xfrm>
            <a:off x="2184150" y="130106"/>
            <a:ext cx="1659600" cy="507900"/>
          </a:xfrm>
          <a:prstGeom prst="rect">
            <a:avLst/>
          </a:prstGeom>
          <a:solidFill>
            <a:schemeClr val="lt1"/>
          </a:solid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3870"/>
                </a:solidFill>
                <a:latin typeface="Oswald"/>
                <a:ea typeface="Oswald"/>
                <a:cs typeface="Oswald"/>
                <a:sym typeface="Oswald"/>
              </a:rPr>
              <a:t>INGENIERÍA DE </a:t>
            </a:r>
            <a:r>
              <a:rPr b="0" i="0" lang="es" sz="1200" u="none" cap="none" strike="noStrike">
                <a:solidFill>
                  <a:srgbClr val="003870"/>
                </a:solidFill>
                <a:latin typeface="Oswald SemiBold"/>
                <a:ea typeface="Oswald SemiBold"/>
                <a:cs typeface="Oswald SemiBold"/>
                <a:sym typeface="Oswald SemiBold"/>
              </a:rPr>
              <a:t>SISTEMAS Y COMPUTACIÓN</a:t>
            </a:r>
            <a:endParaRPr b="0" i="0" sz="1200" u="none" cap="none" strike="noStrike">
              <a:solidFill>
                <a:srgbClr val="003870"/>
              </a:solidFill>
              <a:latin typeface="Oswald SemiBold"/>
              <a:ea typeface="Oswald SemiBold"/>
              <a:cs typeface="Oswald SemiBold"/>
              <a:sym typeface="Oswald SemiBold"/>
            </a:endParaRPr>
          </a:p>
        </p:txBody>
      </p:sp>
      <p:sp>
        <p:nvSpPr>
          <p:cNvPr id="227" name="Google Shape;227;p37"/>
          <p:cNvSpPr/>
          <p:nvPr/>
        </p:nvSpPr>
        <p:spPr>
          <a:xfrm>
            <a:off x="2105625" y="205388"/>
            <a:ext cx="21300" cy="3393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8" name="Google Shape;228;p37"/>
          <p:cNvSpPr/>
          <p:nvPr/>
        </p:nvSpPr>
        <p:spPr>
          <a:xfrm>
            <a:off x="5121938" y="-2"/>
            <a:ext cx="4026760" cy="382953"/>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29" name="Google Shape;229;p37"/>
          <p:cNvSpPr txBox="1"/>
          <p:nvPr/>
        </p:nvSpPr>
        <p:spPr>
          <a:xfrm>
            <a:off x="5164275" y="0"/>
            <a:ext cx="3968700" cy="3693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chemeClr val="dk1"/>
              </a:buClr>
              <a:buSzPts val="800"/>
              <a:buFont typeface="Arial"/>
              <a:buNone/>
            </a:pPr>
            <a:r>
              <a:rPr b="1" lang="es" sz="1500">
                <a:solidFill>
                  <a:srgbClr val="003870"/>
                </a:solidFill>
                <a:latin typeface="Trebuchet MS"/>
                <a:ea typeface="Trebuchet MS"/>
                <a:cs typeface="Trebuchet MS"/>
                <a:sym typeface="Trebuchet MS"/>
              </a:rPr>
              <a:t>Sintaxis</a:t>
            </a:r>
            <a:endParaRPr b="0" i="0" sz="1500" u="none" cap="none" strike="noStrike">
              <a:solidFill>
                <a:srgbClr val="003870"/>
              </a:solidFill>
              <a:latin typeface="Courier New"/>
              <a:ea typeface="Courier New"/>
              <a:cs typeface="Courier New"/>
              <a:sym typeface="Courier New"/>
            </a:endParaRPr>
          </a:p>
        </p:txBody>
      </p:sp>
      <p:sp>
        <p:nvSpPr>
          <p:cNvPr id="230" name="Google Shape;230;p37"/>
          <p:cNvSpPr/>
          <p:nvPr/>
        </p:nvSpPr>
        <p:spPr>
          <a:xfrm>
            <a:off x="6965655" y="4833749"/>
            <a:ext cx="219100" cy="219940"/>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descr="Meme Correction Guy - you have to stop now - 31683716" id="231" name="Google Shape;231;p37"/>
          <p:cNvPicPr preferRelativeResize="0"/>
          <p:nvPr/>
        </p:nvPicPr>
        <p:blipFill>
          <a:blip r:embed="rId4">
            <a:alphaModFix/>
          </a:blip>
          <a:stretch>
            <a:fillRect/>
          </a:stretch>
        </p:blipFill>
        <p:spPr>
          <a:xfrm>
            <a:off x="454162" y="1294200"/>
            <a:ext cx="3177694" cy="3177694"/>
          </a:xfrm>
          <a:prstGeom prst="rect">
            <a:avLst/>
          </a:prstGeom>
          <a:noFill/>
          <a:ln>
            <a:noFill/>
          </a:ln>
        </p:spPr>
      </p:pic>
      <p:sp>
        <p:nvSpPr>
          <p:cNvPr id="232" name="Google Shape;232;p37"/>
          <p:cNvSpPr txBox="1"/>
          <p:nvPr/>
        </p:nvSpPr>
        <p:spPr>
          <a:xfrm>
            <a:off x="3989813" y="1375294"/>
            <a:ext cx="4732500" cy="2662800"/>
          </a:xfrm>
          <a:prstGeom prst="rect">
            <a:avLst/>
          </a:prstGeom>
          <a:noFill/>
          <a:ln cap="flat" cmpd="sng" w="9525">
            <a:solidFill>
              <a:srgbClr val="FF0000"/>
            </a:solidFill>
            <a:prstDash val="solid"/>
            <a:round/>
            <a:headEnd len="sm" w="sm" type="none"/>
            <a:tailEnd len="sm" w="sm" type="none"/>
          </a:ln>
        </p:spPr>
        <p:txBody>
          <a:bodyPr anchorCtr="0" anchor="t" bIns="68575" lIns="68575" spcFirstLastPara="1" rIns="68575" wrap="square" tIns="68575">
            <a:spAutoFit/>
          </a:bodyPr>
          <a:lstStyle/>
          <a:p>
            <a:pPr indent="0" lvl="0" marL="0" rtl="0" algn="l">
              <a:spcBef>
                <a:spcPts val="0"/>
              </a:spcBef>
              <a:spcAft>
                <a:spcPts val="0"/>
              </a:spcAft>
              <a:buNone/>
            </a:pPr>
            <a:r>
              <a:rPr lang="es" sz="1500">
                <a:latin typeface="Trebuchet MS"/>
                <a:ea typeface="Trebuchet MS"/>
                <a:cs typeface="Trebuchet MS"/>
                <a:sym typeface="Trebuchet MS"/>
              </a:rPr>
              <a:t>Pero antes de continuar, debemos entender que existen diferentes tipos de arreglos:</a:t>
            </a:r>
            <a:endParaRPr sz="1500">
              <a:latin typeface="Trebuchet MS"/>
              <a:ea typeface="Trebuchet MS"/>
              <a:cs typeface="Trebuchet MS"/>
              <a:sym typeface="Trebuchet MS"/>
            </a:endParaRPr>
          </a:p>
          <a:p>
            <a:pPr indent="0" lvl="0" marL="0" rtl="0" algn="l">
              <a:spcBef>
                <a:spcPts val="0"/>
              </a:spcBef>
              <a:spcAft>
                <a:spcPts val="0"/>
              </a:spcAft>
              <a:buNone/>
            </a:pPr>
            <a:r>
              <a:t/>
            </a:r>
            <a:endParaRPr sz="1500">
              <a:latin typeface="Trebuchet MS"/>
              <a:ea typeface="Trebuchet MS"/>
              <a:cs typeface="Trebuchet MS"/>
              <a:sym typeface="Trebuchet MS"/>
            </a:endParaRPr>
          </a:p>
          <a:p>
            <a:pPr indent="-273050" lvl="0" marL="342900" rtl="0" algn="l">
              <a:spcBef>
                <a:spcPts val="0"/>
              </a:spcBef>
              <a:spcAft>
                <a:spcPts val="0"/>
              </a:spcAft>
              <a:buSzPts val="1700"/>
              <a:buFont typeface="Trebuchet MS"/>
              <a:buChar char="●"/>
            </a:pPr>
            <a:r>
              <a:rPr lang="es" sz="1700">
                <a:latin typeface="Trebuchet MS"/>
                <a:ea typeface="Trebuchet MS"/>
                <a:cs typeface="Trebuchet MS"/>
                <a:sym typeface="Trebuchet MS"/>
              </a:rPr>
              <a:t>Unidimensionales</a:t>
            </a:r>
            <a:endParaRPr sz="1700">
              <a:latin typeface="Trebuchet MS"/>
              <a:ea typeface="Trebuchet MS"/>
              <a:cs typeface="Trebuchet MS"/>
              <a:sym typeface="Trebuchet MS"/>
            </a:endParaRPr>
          </a:p>
          <a:p>
            <a:pPr indent="-273050" lvl="0" marL="342900" rtl="0" algn="l">
              <a:spcBef>
                <a:spcPts val="0"/>
              </a:spcBef>
              <a:spcAft>
                <a:spcPts val="0"/>
              </a:spcAft>
              <a:buSzPts val="1700"/>
              <a:buFont typeface="Trebuchet MS"/>
              <a:buChar char="●"/>
            </a:pPr>
            <a:r>
              <a:rPr lang="es" sz="1700">
                <a:latin typeface="Trebuchet MS"/>
                <a:ea typeface="Trebuchet MS"/>
                <a:cs typeface="Trebuchet MS"/>
                <a:sym typeface="Trebuchet MS"/>
              </a:rPr>
              <a:t>Bidimensionales</a:t>
            </a:r>
            <a:endParaRPr sz="1700">
              <a:latin typeface="Trebuchet MS"/>
              <a:ea typeface="Trebuchet MS"/>
              <a:cs typeface="Trebuchet MS"/>
              <a:sym typeface="Trebuchet MS"/>
            </a:endParaRPr>
          </a:p>
          <a:p>
            <a:pPr indent="-273050" lvl="0" marL="342900" rtl="0" algn="l">
              <a:spcBef>
                <a:spcPts val="0"/>
              </a:spcBef>
              <a:spcAft>
                <a:spcPts val="0"/>
              </a:spcAft>
              <a:buSzPts val="1700"/>
              <a:buFont typeface="Trebuchet MS"/>
              <a:buChar char="●"/>
            </a:pPr>
            <a:r>
              <a:rPr lang="es" sz="1700">
                <a:latin typeface="Trebuchet MS"/>
                <a:ea typeface="Trebuchet MS"/>
                <a:cs typeface="Trebuchet MS"/>
                <a:sym typeface="Trebuchet MS"/>
              </a:rPr>
              <a:t>Multidimensionales</a:t>
            </a:r>
            <a:endParaRPr sz="1700">
              <a:latin typeface="Trebuchet MS"/>
              <a:ea typeface="Trebuchet MS"/>
              <a:cs typeface="Trebuchet MS"/>
              <a:sym typeface="Trebuchet MS"/>
            </a:endParaRPr>
          </a:p>
          <a:p>
            <a:pPr indent="-273050" lvl="0" marL="342900" rtl="0" algn="l">
              <a:spcBef>
                <a:spcPts val="0"/>
              </a:spcBef>
              <a:spcAft>
                <a:spcPts val="0"/>
              </a:spcAft>
              <a:buSzPts val="1700"/>
              <a:buFont typeface="Trebuchet MS"/>
              <a:buChar char="●"/>
            </a:pPr>
            <a:r>
              <a:rPr lang="es" sz="1700">
                <a:latin typeface="Trebuchet MS"/>
                <a:ea typeface="Trebuchet MS"/>
                <a:cs typeface="Trebuchet MS"/>
                <a:sym typeface="Trebuchet MS"/>
              </a:rPr>
              <a:t>Arreglos dinámicos</a:t>
            </a:r>
            <a:endParaRPr sz="1700">
              <a:latin typeface="Trebuchet MS"/>
              <a:ea typeface="Trebuchet MS"/>
              <a:cs typeface="Trebuchet MS"/>
              <a:sym typeface="Trebuchet MS"/>
            </a:endParaRPr>
          </a:p>
          <a:p>
            <a:pPr indent="-273050" lvl="0" marL="342900" rtl="0" algn="l">
              <a:spcBef>
                <a:spcPts val="0"/>
              </a:spcBef>
              <a:spcAft>
                <a:spcPts val="0"/>
              </a:spcAft>
              <a:buSzPts val="1700"/>
              <a:buFont typeface="Trebuchet MS"/>
              <a:buChar char="●"/>
            </a:pPr>
            <a:r>
              <a:rPr lang="es" sz="1700">
                <a:latin typeface="Trebuchet MS"/>
                <a:ea typeface="Trebuchet MS"/>
                <a:cs typeface="Trebuchet MS"/>
                <a:sym typeface="Trebuchet MS"/>
              </a:rPr>
              <a:t>Arreglos asociativos</a:t>
            </a:r>
            <a:endParaRPr sz="1700">
              <a:latin typeface="Trebuchet MS"/>
              <a:ea typeface="Trebuchet MS"/>
              <a:cs typeface="Trebuchet MS"/>
              <a:sym typeface="Trebuchet MS"/>
            </a:endParaRPr>
          </a:p>
          <a:p>
            <a:pPr indent="-273050" lvl="0" marL="342900" rtl="0" algn="l">
              <a:spcBef>
                <a:spcPts val="0"/>
              </a:spcBef>
              <a:spcAft>
                <a:spcPts val="0"/>
              </a:spcAft>
              <a:buSzPts val="1700"/>
              <a:buFont typeface="Trebuchet MS"/>
              <a:buChar char="●"/>
            </a:pPr>
            <a:r>
              <a:rPr lang="es" sz="1700">
                <a:latin typeface="Trebuchet MS"/>
                <a:ea typeface="Trebuchet MS"/>
                <a:cs typeface="Trebuchet MS"/>
                <a:sym typeface="Trebuchet MS"/>
              </a:rPr>
              <a:t>Arreglos de estructuras</a:t>
            </a:r>
            <a:endParaRPr sz="1700">
              <a:latin typeface="Trebuchet MS"/>
              <a:ea typeface="Trebuchet MS"/>
              <a:cs typeface="Trebuchet MS"/>
              <a:sym typeface="Trebuchet MS"/>
            </a:endParaRPr>
          </a:p>
          <a:p>
            <a:pPr indent="-273050" lvl="0" marL="342900" rtl="0" algn="l">
              <a:spcBef>
                <a:spcPts val="0"/>
              </a:spcBef>
              <a:spcAft>
                <a:spcPts val="0"/>
              </a:spcAft>
              <a:buSzPts val="1700"/>
              <a:buFont typeface="Trebuchet MS"/>
              <a:buChar char="●"/>
            </a:pPr>
            <a:r>
              <a:rPr lang="es" sz="1700">
                <a:latin typeface="Trebuchet MS"/>
                <a:ea typeface="Trebuchet MS"/>
                <a:cs typeface="Trebuchet MS"/>
                <a:sym typeface="Trebuchet MS"/>
              </a:rPr>
              <a:t>Arreglos de punteros</a:t>
            </a:r>
            <a:endParaRPr sz="1700">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6" name="Shape 236"/>
        <p:cNvGrpSpPr/>
        <p:nvPr/>
      </p:nvGrpSpPr>
      <p:grpSpPr>
        <a:xfrm>
          <a:off x="0" y="0"/>
          <a:ext cx="0" cy="0"/>
          <a:chOff x="0" y="0"/>
          <a:chExt cx="0" cy="0"/>
        </a:xfrm>
      </p:grpSpPr>
      <p:sp>
        <p:nvSpPr>
          <p:cNvPr id="237" name="Google Shape;237;p38"/>
          <p:cNvSpPr/>
          <p:nvPr/>
        </p:nvSpPr>
        <p:spPr>
          <a:xfrm>
            <a:off x="0" y="1294208"/>
            <a:ext cx="182403" cy="3849529"/>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38" name="Google Shape;238;p38"/>
          <p:cNvSpPr/>
          <p:nvPr/>
        </p:nvSpPr>
        <p:spPr>
          <a:xfrm>
            <a:off x="6888806" y="4742270"/>
            <a:ext cx="2257996" cy="40172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39" name="Google Shape;239;p38"/>
          <p:cNvSpPr/>
          <p:nvPr/>
        </p:nvSpPr>
        <p:spPr>
          <a:xfrm>
            <a:off x="6965655" y="4833749"/>
            <a:ext cx="219100" cy="219940"/>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240" name="Google Shape;240;p38"/>
          <p:cNvPicPr preferRelativeResize="0"/>
          <p:nvPr/>
        </p:nvPicPr>
        <p:blipFill rotWithShape="1">
          <a:blip r:embed="rId3">
            <a:alphaModFix/>
          </a:blip>
          <a:srcRect b="17582" l="0" r="0" t="17296"/>
          <a:stretch/>
        </p:blipFill>
        <p:spPr>
          <a:xfrm>
            <a:off x="0" y="0"/>
            <a:ext cx="2119369" cy="788700"/>
          </a:xfrm>
          <a:prstGeom prst="rect">
            <a:avLst/>
          </a:prstGeom>
          <a:noFill/>
          <a:ln>
            <a:noFill/>
          </a:ln>
        </p:spPr>
      </p:pic>
      <p:sp>
        <p:nvSpPr>
          <p:cNvPr id="241" name="Google Shape;241;p38"/>
          <p:cNvSpPr/>
          <p:nvPr/>
        </p:nvSpPr>
        <p:spPr>
          <a:xfrm>
            <a:off x="0" y="845850"/>
            <a:ext cx="2639400" cy="52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2" name="Google Shape;242;p38"/>
          <p:cNvSpPr txBox="1"/>
          <p:nvPr/>
        </p:nvSpPr>
        <p:spPr>
          <a:xfrm>
            <a:off x="2184150" y="130106"/>
            <a:ext cx="1659600" cy="507900"/>
          </a:xfrm>
          <a:prstGeom prst="rect">
            <a:avLst/>
          </a:prstGeom>
          <a:solidFill>
            <a:schemeClr val="lt1"/>
          </a:solid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3870"/>
                </a:solidFill>
                <a:latin typeface="Oswald"/>
                <a:ea typeface="Oswald"/>
                <a:cs typeface="Oswald"/>
                <a:sym typeface="Oswald"/>
              </a:rPr>
              <a:t>INGENIERÍA DE </a:t>
            </a:r>
            <a:r>
              <a:rPr b="0" i="0" lang="es" sz="1200" u="none" cap="none" strike="noStrike">
                <a:solidFill>
                  <a:srgbClr val="003870"/>
                </a:solidFill>
                <a:latin typeface="Oswald SemiBold"/>
                <a:ea typeface="Oswald SemiBold"/>
                <a:cs typeface="Oswald SemiBold"/>
                <a:sym typeface="Oswald SemiBold"/>
              </a:rPr>
              <a:t>SISTEMAS Y COMPUTACIÓN</a:t>
            </a:r>
            <a:endParaRPr b="0" i="0" sz="1200" u="none" cap="none" strike="noStrike">
              <a:solidFill>
                <a:srgbClr val="003870"/>
              </a:solidFill>
              <a:latin typeface="Oswald SemiBold"/>
              <a:ea typeface="Oswald SemiBold"/>
              <a:cs typeface="Oswald SemiBold"/>
              <a:sym typeface="Oswald SemiBold"/>
            </a:endParaRPr>
          </a:p>
        </p:txBody>
      </p:sp>
      <p:sp>
        <p:nvSpPr>
          <p:cNvPr id="243" name="Google Shape;243;p38"/>
          <p:cNvSpPr/>
          <p:nvPr/>
        </p:nvSpPr>
        <p:spPr>
          <a:xfrm>
            <a:off x="2105625" y="205388"/>
            <a:ext cx="21300" cy="3393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4" name="Google Shape;244;p38"/>
          <p:cNvSpPr/>
          <p:nvPr/>
        </p:nvSpPr>
        <p:spPr>
          <a:xfrm>
            <a:off x="5121938" y="-2"/>
            <a:ext cx="4026760" cy="382953"/>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45" name="Google Shape;245;p38"/>
          <p:cNvSpPr txBox="1"/>
          <p:nvPr/>
        </p:nvSpPr>
        <p:spPr>
          <a:xfrm>
            <a:off x="5164275" y="0"/>
            <a:ext cx="3968700" cy="3693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chemeClr val="dk1"/>
              </a:buClr>
              <a:buSzPts val="800"/>
              <a:buFont typeface="Arial"/>
              <a:buNone/>
            </a:pPr>
            <a:r>
              <a:t/>
            </a:r>
            <a:endParaRPr b="1" i="0" sz="1500" u="none" cap="none" strike="noStrike">
              <a:solidFill>
                <a:srgbClr val="003870"/>
              </a:solidFill>
              <a:latin typeface="Courier New"/>
              <a:ea typeface="Courier New"/>
              <a:cs typeface="Courier New"/>
              <a:sym typeface="Courier New"/>
            </a:endParaRPr>
          </a:p>
        </p:txBody>
      </p:sp>
      <p:sp>
        <p:nvSpPr>
          <p:cNvPr id="246" name="Google Shape;246;p38"/>
          <p:cNvSpPr/>
          <p:nvPr/>
        </p:nvSpPr>
        <p:spPr>
          <a:xfrm>
            <a:off x="6965655" y="4833749"/>
            <a:ext cx="219100" cy="219940"/>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47" name="Google Shape;247;p38"/>
          <p:cNvSpPr txBox="1"/>
          <p:nvPr>
            <p:ph type="title"/>
          </p:nvPr>
        </p:nvSpPr>
        <p:spPr>
          <a:xfrm>
            <a:off x="1231763" y="2052516"/>
            <a:ext cx="6680400" cy="13854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100"/>
              <a:buNone/>
            </a:pPr>
            <a:r>
              <a:rPr b="1" lang="es" sz="4500">
                <a:latin typeface="Trebuchet MS"/>
                <a:ea typeface="Trebuchet MS"/>
                <a:cs typeface="Trebuchet MS"/>
                <a:sym typeface="Trebuchet MS"/>
              </a:rPr>
              <a:t>Tipos de arreglos unidimensionales </a:t>
            </a:r>
            <a:endParaRPr b="1" i="1" sz="4500">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1" name="Shape 251"/>
        <p:cNvGrpSpPr/>
        <p:nvPr/>
      </p:nvGrpSpPr>
      <p:grpSpPr>
        <a:xfrm>
          <a:off x="0" y="0"/>
          <a:ext cx="0" cy="0"/>
          <a:chOff x="0" y="0"/>
          <a:chExt cx="0" cy="0"/>
        </a:xfrm>
      </p:grpSpPr>
      <p:sp>
        <p:nvSpPr>
          <p:cNvPr id="252" name="Google Shape;252;p39"/>
          <p:cNvSpPr/>
          <p:nvPr/>
        </p:nvSpPr>
        <p:spPr>
          <a:xfrm>
            <a:off x="0" y="1294208"/>
            <a:ext cx="182403" cy="3849529"/>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53" name="Google Shape;253;p39"/>
          <p:cNvSpPr/>
          <p:nvPr/>
        </p:nvSpPr>
        <p:spPr>
          <a:xfrm>
            <a:off x="6888806" y="4742270"/>
            <a:ext cx="2257996" cy="40172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54" name="Google Shape;254;p39"/>
          <p:cNvSpPr/>
          <p:nvPr/>
        </p:nvSpPr>
        <p:spPr>
          <a:xfrm>
            <a:off x="6965655" y="4833749"/>
            <a:ext cx="219100" cy="219940"/>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255" name="Google Shape;255;p39"/>
          <p:cNvPicPr preferRelativeResize="0"/>
          <p:nvPr/>
        </p:nvPicPr>
        <p:blipFill rotWithShape="1">
          <a:blip r:embed="rId3">
            <a:alphaModFix/>
          </a:blip>
          <a:srcRect b="17582" l="0" r="0" t="17296"/>
          <a:stretch/>
        </p:blipFill>
        <p:spPr>
          <a:xfrm>
            <a:off x="0" y="0"/>
            <a:ext cx="2119369" cy="788700"/>
          </a:xfrm>
          <a:prstGeom prst="rect">
            <a:avLst/>
          </a:prstGeom>
          <a:noFill/>
          <a:ln>
            <a:noFill/>
          </a:ln>
        </p:spPr>
      </p:pic>
      <p:sp>
        <p:nvSpPr>
          <p:cNvPr id="256" name="Google Shape;256;p39"/>
          <p:cNvSpPr/>
          <p:nvPr/>
        </p:nvSpPr>
        <p:spPr>
          <a:xfrm>
            <a:off x="0" y="845850"/>
            <a:ext cx="2639400" cy="52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57" name="Google Shape;257;p39"/>
          <p:cNvSpPr txBox="1"/>
          <p:nvPr/>
        </p:nvSpPr>
        <p:spPr>
          <a:xfrm>
            <a:off x="2184150" y="130106"/>
            <a:ext cx="1659600" cy="507900"/>
          </a:xfrm>
          <a:prstGeom prst="rect">
            <a:avLst/>
          </a:prstGeom>
          <a:solidFill>
            <a:schemeClr val="lt1"/>
          </a:solid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3870"/>
                </a:solidFill>
                <a:latin typeface="Oswald"/>
                <a:ea typeface="Oswald"/>
                <a:cs typeface="Oswald"/>
                <a:sym typeface="Oswald"/>
              </a:rPr>
              <a:t>INGENIERÍA DE </a:t>
            </a:r>
            <a:r>
              <a:rPr b="0" i="0" lang="es" sz="1200" u="none" cap="none" strike="noStrike">
                <a:solidFill>
                  <a:srgbClr val="003870"/>
                </a:solidFill>
                <a:latin typeface="Oswald SemiBold"/>
                <a:ea typeface="Oswald SemiBold"/>
                <a:cs typeface="Oswald SemiBold"/>
                <a:sym typeface="Oswald SemiBold"/>
              </a:rPr>
              <a:t>SISTEMAS Y COMPUTACIÓN</a:t>
            </a:r>
            <a:endParaRPr b="0" i="0" sz="1200" u="none" cap="none" strike="noStrike">
              <a:solidFill>
                <a:srgbClr val="003870"/>
              </a:solidFill>
              <a:latin typeface="Oswald SemiBold"/>
              <a:ea typeface="Oswald SemiBold"/>
              <a:cs typeface="Oswald SemiBold"/>
              <a:sym typeface="Oswald SemiBold"/>
            </a:endParaRPr>
          </a:p>
        </p:txBody>
      </p:sp>
      <p:sp>
        <p:nvSpPr>
          <p:cNvPr id="258" name="Google Shape;258;p39"/>
          <p:cNvSpPr/>
          <p:nvPr/>
        </p:nvSpPr>
        <p:spPr>
          <a:xfrm>
            <a:off x="2105625" y="205388"/>
            <a:ext cx="21300" cy="3393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59" name="Google Shape;259;p39"/>
          <p:cNvSpPr/>
          <p:nvPr/>
        </p:nvSpPr>
        <p:spPr>
          <a:xfrm>
            <a:off x="5121938" y="-2"/>
            <a:ext cx="4026760" cy="382953"/>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60" name="Google Shape;260;p39"/>
          <p:cNvSpPr txBox="1"/>
          <p:nvPr/>
        </p:nvSpPr>
        <p:spPr>
          <a:xfrm>
            <a:off x="5164275" y="0"/>
            <a:ext cx="3968700" cy="3693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chemeClr val="dk1"/>
              </a:buClr>
              <a:buSzPts val="800"/>
              <a:buFont typeface="Arial"/>
              <a:buNone/>
            </a:pPr>
            <a:r>
              <a:rPr b="1" lang="es" sz="1500">
                <a:solidFill>
                  <a:srgbClr val="003870"/>
                </a:solidFill>
                <a:latin typeface="Trebuchet MS"/>
                <a:ea typeface="Trebuchet MS"/>
                <a:cs typeface="Trebuchet MS"/>
                <a:sym typeface="Trebuchet MS"/>
              </a:rPr>
              <a:t>Tipos de arreglos</a:t>
            </a:r>
            <a:endParaRPr b="0" i="0" sz="1500" u="none" cap="none" strike="noStrike">
              <a:solidFill>
                <a:srgbClr val="003870"/>
              </a:solidFill>
              <a:latin typeface="Courier New"/>
              <a:ea typeface="Courier New"/>
              <a:cs typeface="Courier New"/>
              <a:sym typeface="Courier New"/>
            </a:endParaRPr>
          </a:p>
        </p:txBody>
      </p:sp>
      <p:sp>
        <p:nvSpPr>
          <p:cNvPr id="261" name="Google Shape;261;p39"/>
          <p:cNvSpPr/>
          <p:nvPr/>
        </p:nvSpPr>
        <p:spPr>
          <a:xfrm>
            <a:off x="6965655" y="4833749"/>
            <a:ext cx="219100" cy="219940"/>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62" name="Google Shape;262;p39"/>
          <p:cNvSpPr txBox="1"/>
          <p:nvPr/>
        </p:nvSpPr>
        <p:spPr>
          <a:xfrm>
            <a:off x="230700" y="1199888"/>
            <a:ext cx="3918900" cy="4311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900"/>
              <a:buFont typeface="Arial"/>
              <a:buNone/>
            </a:pPr>
            <a:r>
              <a:rPr b="1" lang="es" sz="1900">
                <a:solidFill>
                  <a:srgbClr val="00AEAA"/>
                </a:solidFill>
                <a:latin typeface="Trebuchet MS"/>
                <a:ea typeface="Trebuchet MS"/>
                <a:cs typeface="Trebuchet MS"/>
                <a:sym typeface="Trebuchet MS"/>
              </a:rPr>
              <a:t>Arreglos unidimensionales: listas</a:t>
            </a:r>
            <a:endParaRPr b="1" i="0" sz="1900" u="none" cap="none" strike="noStrike">
              <a:solidFill>
                <a:srgbClr val="00AEAA"/>
              </a:solidFill>
              <a:latin typeface="Trebuchet MS"/>
              <a:ea typeface="Trebuchet MS"/>
              <a:cs typeface="Trebuchet MS"/>
              <a:sym typeface="Trebuchet MS"/>
            </a:endParaRPr>
          </a:p>
        </p:txBody>
      </p:sp>
      <p:sp>
        <p:nvSpPr>
          <p:cNvPr id="263" name="Google Shape;263;p39"/>
          <p:cNvSpPr txBox="1"/>
          <p:nvPr/>
        </p:nvSpPr>
        <p:spPr>
          <a:xfrm>
            <a:off x="563138" y="1880475"/>
            <a:ext cx="3106500" cy="2228100"/>
          </a:xfrm>
          <a:prstGeom prst="rect">
            <a:avLst/>
          </a:prstGeom>
          <a:noFill/>
          <a:ln>
            <a:noFill/>
          </a:ln>
        </p:spPr>
        <p:txBody>
          <a:bodyPr anchorCtr="0" anchor="t" bIns="68575" lIns="68575" spcFirstLastPara="1" rIns="68575" wrap="square" tIns="68575">
            <a:spAutoFit/>
          </a:bodyPr>
          <a:lstStyle/>
          <a:p>
            <a:pPr indent="0" lvl="0" marL="0" rtl="0" algn="just">
              <a:lnSpc>
                <a:spcPct val="115000"/>
              </a:lnSpc>
              <a:spcBef>
                <a:spcPts val="1100"/>
              </a:spcBef>
              <a:spcAft>
                <a:spcPts val="1100"/>
              </a:spcAft>
              <a:buNone/>
            </a:pPr>
            <a:r>
              <a:rPr lang="es" sz="1500">
                <a:solidFill>
                  <a:schemeClr val="dk1"/>
                </a:solidFill>
                <a:latin typeface="Trebuchet MS"/>
                <a:ea typeface="Trebuchet MS"/>
                <a:cs typeface="Trebuchet MS"/>
                <a:sym typeface="Trebuchet MS"/>
              </a:rPr>
              <a:t>Las listas en Java y Python son estructuras de datos que permiten almacenar una colección de elementos del mismo tipo o de tipos diferentes en un orden específico y mutable (es decir, que se pueden cambiar durante la ejecución del programa)</a:t>
            </a:r>
            <a:endParaRPr sz="1500">
              <a:solidFill>
                <a:schemeClr val="dk1"/>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7" name="Shape 267"/>
        <p:cNvGrpSpPr/>
        <p:nvPr/>
      </p:nvGrpSpPr>
      <p:grpSpPr>
        <a:xfrm>
          <a:off x="0" y="0"/>
          <a:ext cx="0" cy="0"/>
          <a:chOff x="0" y="0"/>
          <a:chExt cx="0" cy="0"/>
        </a:xfrm>
      </p:grpSpPr>
      <p:sp>
        <p:nvSpPr>
          <p:cNvPr id="268" name="Google Shape;268;p40"/>
          <p:cNvSpPr/>
          <p:nvPr/>
        </p:nvSpPr>
        <p:spPr>
          <a:xfrm>
            <a:off x="0" y="1294208"/>
            <a:ext cx="182403" cy="3849529"/>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69" name="Google Shape;269;p40"/>
          <p:cNvSpPr/>
          <p:nvPr/>
        </p:nvSpPr>
        <p:spPr>
          <a:xfrm>
            <a:off x="6888806" y="4742270"/>
            <a:ext cx="2257996" cy="40172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70" name="Google Shape;270;p40"/>
          <p:cNvSpPr/>
          <p:nvPr/>
        </p:nvSpPr>
        <p:spPr>
          <a:xfrm>
            <a:off x="6965655" y="4833749"/>
            <a:ext cx="219100" cy="219940"/>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271" name="Google Shape;271;p40"/>
          <p:cNvPicPr preferRelativeResize="0"/>
          <p:nvPr/>
        </p:nvPicPr>
        <p:blipFill rotWithShape="1">
          <a:blip r:embed="rId3">
            <a:alphaModFix/>
          </a:blip>
          <a:srcRect b="17582" l="0" r="0" t="17296"/>
          <a:stretch/>
        </p:blipFill>
        <p:spPr>
          <a:xfrm>
            <a:off x="0" y="0"/>
            <a:ext cx="2119369" cy="788700"/>
          </a:xfrm>
          <a:prstGeom prst="rect">
            <a:avLst/>
          </a:prstGeom>
          <a:noFill/>
          <a:ln>
            <a:noFill/>
          </a:ln>
        </p:spPr>
      </p:pic>
      <p:sp>
        <p:nvSpPr>
          <p:cNvPr id="272" name="Google Shape;272;p40"/>
          <p:cNvSpPr/>
          <p:nvPr/>
        </p:nvSpPr>
        <p:spPr>
          <a:xfrm>
            <a:off x="0" y="845850"/>
            <a:ext cx="2639400" cy="52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3" name="Google Shape;273;p40"/>
          <p:cNvSpPr txBox="1"/>
          <p:nvPr/>
        </p:nvSpPr>
        <p:spPr>
          <a:xfrm>
            <a:off x="2184150" y="130106"/>
            <a:ext cx="1659600" cy="507900"/>
          </a:xfrm>
          <a:prstGeom prst="rect">
            <a:avLst/>
          </a:prstGeom>
          <a:solidFill>
            <a:schemeClr val="lt1"/>
          </a:solid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3870"/>
                </a:solidFill>
                <a:latin typeface="Oswald"/>
                <a:ea typeface="Oswald"/>
                <a:cs typeface="Oswald"/>
                <a:sym typeface="Oswald"/>
              </a:rPr>
              <a:t>INGENIERÍA DE </a:t>
            </a:r>
            <a:r>
              <a:rPr b="0" i="0" lang="es" sz="1200" u="none" cap="none" strike="noStrike">
                <a:solidFill>
                  <a:srgbClr val="003870"/>
                </a:solidFill>
                <a:latin typeface="Oswald SemiBold"/>
                <a:ea typeface="Oswald SemiBold"/>
                <a:cs typeface="Oswald SemiBold"/>
                <a:sym typeface="Oswald SemiBold"/>
              </a:rPr>
              <a:t>SISTEMAS Y COMPUTACIÓN</a:t>
            </a:r>
            <a:endParaRPr b="0" i="0" sz="1200" u="none" cap="none" strike="noStrike">
              <a:solidFill>
                <a:srgbClr val="003870"/>
              </a:solidFill>
              <a:latin typeface="Oswald SemiBold"/>
              <a:ea typeface="Oswald SemiBold"/>
              <a:cs typeface="Oswald SemiBold"/>
              <a:sym typeface="Oswald SemiBold"/>
            </a:endParaRPr>
          </a:p>
        </p:txBody>
      </p:sp>
      <p:sp>
        <p:nvSpPr>
          <p:cNvPr id="274" name="Google Shape;274;p40"/>
          <p:cNvSpPr/>
          <p:nvPr/>
        </p:nvSpPr>
        <p:spPr>
          <a:xfrm>
            <a:off x="2105625" y="205388"/>
            <a:ext cx="21300" cy="3393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5" name="Google Shape;275;p40"/>
          <p:cNvSpPr/>
          <p:nvPr/>
        </p:nvSpPr>
        <p:spPr>
          <a:xfrm>
            <a:off x="5121938" y="-2"/>
            <a:ext cx="4026760" cy="382953"/>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76" name="Google Shape;276;p40"/>
          <p:cNvSpPr txBox="1"/>
          <p:nvPr/>
        </p:nvSpPr>
        <p:spPr>
          <a:xfrm>
            <a:off x="5164275" y="0"/>
            <a:ext cx="3968700" cy="3693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chemeClr val="dk1"/>
              </a:buClr>
              <a:buSzPts val="800"/>
              <a:buFont typeface="Arial"/>
              <a:buNone/>
            </a:pPr>
            <a:r>
              <a:rPr b="1" lang="es" sz="1500">
                <a:solidFill>
                  <a:srgbClr val="003870"/>
                </a:solidFill>
                <a:latin typeface="Trebuchet MS"/>
                <a:ea typeface="Trebuchet MS"/>
                <a:cs typeface="Trebuchet MS"/>
                <a:sym typeface="Trebuchet MS"/>
              </a:rPr>
              <a:t>Tipos de arreglos</a:t>
            </a:r>
            <a:endParaRPr b="0" i="0" sz="1500" u="none" cap="none" strike="noStrike">
              <a:solidFill>
                <a:srgbClr val="003870"/>
              </a:solidFill>
              <a:latin typeface="Courier New"/>
              <a:ea typeface="Courier New"/>
              <a:cs typeface="Courier New"/>
              <a:sym typeface="Courier New"/>
            </a:endParaRPr>
          </a:p>
        </p:txBody>
      </p:sp>
      <p:sp>
        <p:nvSpPr>
          <p:cNvPr id="277" name="Google Shape;277;p40"/>
          <p:cNvSpPr/>
          <p:nvPr/>
        </p:nvSpPr>
        <p:spPr>
          <a:xfrm>
            <a:off x="6965655" y="4833749"/>
            <a:ext cx="219100" cy="219940"/>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78" name="Google Shape;278;p40"/>
          <p:cNvSpPr txBox="1"/>
          <p:nvPr/>
        </p:nvSpPr>
        <p:spPr>
          <a:xfrm>
            <a:off x="563138" y="1880475"/>
            <a:ext cx="3106500" cy="2228100"/>
          </a:xfrm>
          <a:prstGeom prst="rect">
            <a:avLst/>
          </a:prstGeom>
          <a:noFill/>
          <a:ln>
            <a:noFill/>
          </a:ln>
        </p:spPr>
        <p:txBody>
          <a:bodyPr anchorCtr="0" anchor="t" bIns="68575" lIns="68575" spcFirstLastPara="1" rIns="68575" wrap="square" tIns="68575">
            <a:spAutoFit/>
          </a:bodyPr>
          <a:lstStyle/>
          <a:p>
            <a:pPr indent="0" lvl="0" marL="0" rtl="0" algn="just">
              <a:lnSpc>
                <a:spcPct val="115000"/>
              </a:lnSpc>
              <a:spcBef>
                <a:spcPts val="1100"/>
              </a:spcBef>
              <a:spcAft>
                <a:spcPts val="1100"/>
              </a:spcAft>
              <a:buNone/>
            </a:pPr>
            <a:r>
              <a:rPr lang="es" sz="1500">
                <a:solidFill>
                  <a:schemeClr val="dk1"/>
                </a:solidFill>
                <a:latin typeface="Trebuchet MS"/>
                <a:ea typeface="Trebuchet MS"/>
                <a:cs typeface="Trebuchet MS"/>
                <a:sym typeface="Trebuchet MS"/>
              </a:rPr>
              <a:t>Las listas en Java y Python son estructuras de datos que permiten almacenar una colección de elementos del mismo tipo o de tipos diferentes en un orden específico y mutable (es decir, que se pueden cambiar durante la ejecución del programa)</a:t>
            </a:r>
            <a:endParaRPr sz="1500">
              <a:solidFill>
                <a:schemeClr val="dk1"/>
              </a:solidFill>
              <a:latin typeface="Trebuchet MS"/>
              <a:ea typeface="Trebuchet MS"/>
              <a:cs typeface="Trebuchet MS"/>
              <a:sym typeface="Trebuchet MS"/>
            </a:endParaRPr>
          </a:p>
        </p:txBody>
      </p:sp>
      <p:sp>
        <p:nvSpPr>
          <p:cNvPr id="279" name="Google Shape;279;p40"/>
          <p:cNvSpPr txBox="1"/>
          <p:nvPr/>
        </p:nvSpPr>
        <p:spPr>
          <a:xfrm>
            <a:off x="4642650" y="560194"/>
            <a:ext cx="4050000" cy="4464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b="1" lang="es" sz="1000">
                <a:solidFill>
                  <a:schemeClr val="dk1"/>
                </a:solidFill>
                <a:latin typeface="Trebuchet MS"/>
                <a:ea typeface="Trebuchet MS"/>
                <a:cs typeface="Trebuchet MS"/>
                <a:sym typeface="Trebuchet MS"/>
              </a:rPr>
              <a:t>En Python, una lista se define utilizando corchetes [ ] y separando los elementos con comas. Por ejemplo:</a:t>
            </a:r>
            <a:endParaRPr b="1" sz="1000">
              <a:solidFill>
                <a:schemeClr val="dk1"/>
              </a:solidFill>
              <a:latin typeface="Trebuchet MS"/>
              <a:ea typeface="Trebuchet MS"/>
              <a:cs typeface="Trebuchet MS"/>
              <a:sym typeface="Trebuchet MS"/>
            </a:endParaRPr>
          </a:p>
        </p:txBody>
      </p:sp>
      <p:sp>
        <p:nvSpPr>
          <p:cNvPr id="280" name="Google Shape;280;p40"/>
          <p:cNvSpPr txBox="1"/>
          <p:nvPr/>
        </p:nvSpPr>
        <p:spPr>
          <a:xfrm>
            <a:off x="230700" y="1199888"/>
            <a:ext cx="3918900" cy="4311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900"/>
              <a:buFont typeface="Arial"/>
              <a:buNone/>
            </a:pPr>
            <a:r>
              <a:rPr b="1" lang="es" sz="1900">
                <a:solidFill>
                  <a:srgbClr val="00AEAA"/>
                </a:solidFill>
                <a:latin typeface="Trebuchet MS"/>
                <a:ea typeface="Trebuchet MS"/>
                <a:cs typeface="Trebuchet MS"/>
                <a:sym typeface="Trebuchet MS"/>
              </a:rPr>
              <a:t>Arreglos unidimensionales: listas</a:t>
            </a:r>
            <a:endParaRPr b="1" i="0" sz="1900" u="none" cap="none" strike="noStrike">
              <a:solidFill>
                <a:srgbClr val="00AEAA"/>
              </a:solidFill>
              <a:latin typeface="Trebuchet MS"/>
              <a:ea typeface="Trebuchet MS"/>
              <a:cs typeface="Trebuchet MS"/>
              <a:sym typeface="Trebuchet MS"/>
            </a:endParaRPr>
          </a:p>
        </p:txBody>
      </p:sp>
      <p:pic>
        <p:nvPicPr>
          <p:cNvPr id="281" name="Google Shape;281;p40"/>
          <p:cNvPicPr preferRelativeResize="0"/>
          <p:nvPr/>
        </p:nvPicPr>
        <p:blipFill>
          <a:blip r:embed="rId4">
            <a:alphaModFix/>
          </a:blip>
          <a:stretch>
            <a:fillRect/>
          </a:stretch>
        </p:blipFill>
        <p:spPr>
          <a:xfrm>
            <a:off x="5177315" y="1052213"/>
            <a:ext cx="3515400" cy="1433700"/>
          </a:xfrm>
          <a:prstGeom prst="roundRect">
            <a:avLst>
              <a:gd fmla="val 4914" name="adj"/>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5" name="Shape 285"/>
        <p:cNvGrpSpPr/>
        <p:nvPr/>
      </p:nvGrpSpPr>
      <p:grpSpPr>
        <a:xfrm>
          <a:off x="0" y="0"/>
          <a:ext cx="0" cy="0"/>
          <a:chOff x="0" y="0"/>
          <a:chExt cx="0" cy="0"/>
        </a:xfrm>
      </p:grpSpPr>
      <p:sp>
        <p:nvSpPr>
          <p:cNvPr id="286" name="Google Shape;286;p41"/>
          <p:cNvSpPr/>
          <p:nvPr/>
        </p:nvSpPr>
        <p:spPr>
          <a:xfrm>
            <a:off x="0" y="1294208"/>
            <a:ext cx="182403" cy="3849529"/>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87" name="Google Shape;287;p41"/>
          <p:cNvSpPr/>
          <p:nvPr/>
        </p:nvSpPr>
        <p:spPr>
          <a:xfrm>
            <a:off x="6888806" y="4742270"/>
            <a:ext cx="2257996" cy="40172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88" name="Google Shape;288;p41"/>
          <p:cNvSpPr/>
          <p:nvPr/>
        </p:nvSpPr>
        <p:spPr>
          <a:xfrm>
            <a:off x="6965655" y="4833749"/>
            <a:ext cx="219100" cy="219940"/>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289" name="Google Shape;289;p41"/>
          <p:cNvPicPr preferRelativeResize="0"/>
          <p:nvPr/>
        </p:nvPicPr>
        <p:blipFill rotWithShape="1">
          <a:blip r:embed="rId3">
            <a:alphaModFix/>
          </a:blip>
          <a:srcRect b="17582" l="0" r="0" t="17296"/>
          <a:stretch/>
        </p:blipFill>
        <p:spPr>
          <a:xfrm>
            <a:off x="0" y="0"/>
            <a:ext cx="2119369" cy="788700"/>
          </a:xfrm>
          <a:prstGeom prst="rect">
            <a:avLst/>
          </a:prstGeom>
          <a:noFill/>
          <a:ln>
            <a:noFill/>
          </a:ln>
        </p:spPr>
      </p:pic>
      <p:sp>
        <p:nvSpPr>
          <p:cNvPr id="290" name="Google Shape;290;p41"/>
          <p:cNvSpPr/>
          <p:nvPr/>
        </p:nvSpPr>
        <p:spPr>
          <a:xfrm>
            <a:off x="0" y="845850"/>
            <a:ext cx="2639400" cy="52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1" name="Google Shape;291;p41"/>
          <p:cNvSpPr txBox="1"/>
          <p:nvPr/>
        </p:nvSpPr>
        <p:spPr>
          <a:xfrm>
            <a:off x="2184150" y="130106"/>
            <a:ext cx="1659600" cy="507900"/>
          </a:xfrm>
          <a:prstGeom prst="rect">
            <a:avLst/>
          </a:prstGeom>
          <a:solidFill>
            <a:schemeClr val="lt1"/>
          </a:solid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3870"/>
                </a:solidFill>
                <a:latin typeface="Oswald"/>
                <a:ea typeface="Oswald"/>
                <a:cs typeface="Oswald"/>
                <a:sym typeface="Oswald"/>
              </a:rPr>
              <a:t>INGENIERÍA DE </a:t>
            </a:r>
            <a:r>
              <a:rPr b="0" i="0" lang="es" sz="1200" u="none" cap="none" strike="noStrike">
                <a:solidFill>
                  <a:srgbClr val="003870"/>
                </a:solidFill>
                <a:latin typeface="Oswald SemiBold"/>
                <a:ea typeface="Oswald SemiBold"/>
                <a:cs typeface="Oswald SemiBold"/>
                <a:sym typeface="Oswald SemiBold"/>
              </a:rPr>
              <a:t>SISTEMAS Y COMPUTACIÓN</a:t>
            </a:r>
            <a:endParaRPr b="0" i="0" sz="1200" u="none" cap="none" strike="noStrike">
              <a:solidFill>
                <a:srgbClr val="003870"/>
              </a:solidFill>
              <a:latin typeface="Oswald SemiBold"/>
              <a:ea typeface="Oswald SemiBold"/>
              <a:cs typeface="Oswald SemiBold"/>
              <a:sym typeface="Oswald SemiBold"/>
            </a:endParaRPr>
          </a:p>
        </p:txBody>
      </p:sp>
      <p:sp>
        <p:nvSpPr>
          <p:cNvPr id="292" name="Google Shape;292;p41"/>
          <p:cNvSpPr/>
          <p:nvPr/>
        </p:nvSpPr>
        <p:spPr>
          <a:xfrm>
            <a:off x="2105625" y="205388"/>
            <a:ext cx="21300" cy="3393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3" name="Google Shape;293;p41"/>
          <p:cNvSpPr/>
          <p:nvPr/>
        </p:nvSpPr>
        <p:spPr>
          <a:xfrm>
            <a:off x="5121938" y="-2"/>
            <a:ext cx="4026760" cy="382953"/>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94" name="Google Shape;294;p41"/>
          <p:cNvSpPr txBox="1"/>
          <p:nvPr/>
        </p:nvSpPr>
        <p:spPr>
          <a:xfrm>
            <a:off x="5164275" y="0"/>
            <a:ext cx="3968700" cy="3693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chemeClr val="dk1"/>
              </a:buClr>
              <a:buSzPts val="800"/>
              <a:buFont typeface="Arial"/>
              <a:buNone/>
            </a:pPr>
            <a:r>
              <a:rPr b="1" lang="es" sz="1500">
                <a:solidFill>
                  <a:srgbClr val="003870"/>
                </a:solidFill>
                <a:latin typeface="Trebuchet MS"/>
                <a:ea typeface="Trebuchet MS"/>
                <a:cs typeface="Trebuchet MS"/>
                <a:sym typeface="Trebuchet MS"/>
              </a:rPr>
              <a:t>Tipos de arreglos</a:t>
            </a:r>
            <a:endParaRPr b="0" i="0" sz="1500" u="none" cap="none" strike="noStrike">
              <a:solidFill>
                <a:srgbClr val="003870"/>
              </a:solidFill>
              <a:latin typeface="Courier New"/>
              <a:ea typeface="Courier New"/>
              <a:cs typeface="Courier New"/>
              <a:sym typeface="Courier New"/>
            </a:endParaRPr>
          </a:p>
        </p:txBody>
      </p:sp>
      <p:sp>
        <p:nvSpPr>
          <p:cNvPr id="295" name="Google Shape;295;p41"/>
          <p:cNvSpPr/>
          <p:nvPr/>
        </p:nvSpPr>
        <p:spPr>
          <a:xfrm>
            <a:off x="6965655" y="4833749"/>
            <a:ext cx="219100" cy="219940"/>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96" name="Google Shape;296;p41"/>
          <p:cNvSpPr txBox="1"/>
          <p:nvPr/>
        </p:nvSpPr>
        <p:spPr>
          <a:xfrm>
            <a:off x="563138" y="1880475"/>
            <a:ext cx="3106500" cy="2228100"/>
          </a:xfrm>
          <a:prstGeom prst="rect">
            <a:avLst/>
          </a:prstGeom>
          <a:noFill/>
          <a:ln>
            <a:noFill/>
          </a:ln>
        </p:spPr>
        <p:txBody>
          <a:bodyPr anchorCtr="0" anchor="t" bIns="68575" lIns="68575" spcFirstLastPara="1" rIns="68575" wrap="square" tIns="68575">
            <a:spAutoFit/>
          </a:bodyPr>
          <a:lstStyle/>
          <a:p>
            <a:pPr indent="0" lvl="0" marL="0" rtl="0" algn="just">
              <a:lnSpc>
                <a:spcPct val="115000"/>
              </a:lnSpc>
              <a:spcBef>
                <a:spcPts val="1100"/>
              </a:spcBef>
              <a:spcAft>
                <a:spcPts val="1100"/>
              </a:spcAft>
              <a:buNone/>
            </a:pPr>
            <a:r>
              <a:rPr lang="es" sz="1500">
                <a:solidFill>
                  <a:schemeClr val="dk1"/>
                </a:solidFill>
                <a:latin typeface="Trebuchet MS"/>
                <a:ea typeface="Trebuchet MS"/>
                <a:cs typeface="Trebuchet MS"/>
                <a:sym typeface="Trebuchet MS"/>
              </a:rPr>
              <a:t>Las listas en Java y Python son estructuras de datos que permiten almacenar una colección de elementos del mismo tipo o de tipos diferentes en un orden específico y mutable (es decir, que se pueden cambiar durante la ejecución del programa)</a:t>
            </a:r>
            <a:endParaRPr sz="1500">
              <a:solidFill>
                <a:schemeClr val="dk1"/>
              </a:solidFill>
              <a:latin typeface="Trebuchet MS"/>
              <a:ea typeface="Trebuchet MS"/>
              <a:cs typeface="Trebuchet MS"/>
              <a:sym typeface="Trebuchet MS"/>
            </a:endParaRPr>
          </a:p>
        </p:txBody>
      </p:sp>
      <p:sp>
        <p:nvSpPr>
          <p:cNvPr id="297" name="Google Shape;297;p41"/>
          <p:cNvSpPr txBox="1"/>
          <p:nvPr/>
        </p:nvSpPr>
        <p:spPr>
          <a:xfrm>
            <a:off x="4642650" y="560194"/>
            <a:ext cx="4050000" cy="4464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b="1" lang="es" sz="1000">
                <a:solidFill>
                  <a:schemeClr val="dk1"/>
                </a:solidFill>
                <a:latin typeface="Trebuchet MS"/>
                <a:ea typeface="Trebuchet MS"/>
                <a:cs typeface="Trebuchet MS"/>
                <a:sym typeface="Trebuchet MS"/>
              </a:rPr>
              <a:t>En Python, una lista se define utilizando corchetes [ ] y separando los elementos con comas. Por ejemplo:</a:t>
            </a:r>
            <a:endParaRPr b="1" sz="1000">
              <a:solidFill>
                <a:schemeClr val="dk1"/>
              </a:solidFill>
              <a:latin typeface="Trebuchet MS"/>
              <a:ea typeface="Trebuchet MS"/>
              <a:cs typeface="Trebuchet MS"/>
              <a:sym typeface="Trebuchet MS"/>
            </a:endParaRPr>
          </a:p>
        </p:txBody>
      </p:sp>
      <p:sp>
        <p:nvSpPr>
          <p:cNvPr id="298" name="Google Shape;298;p41"/>
          <p:cNvSpPr txBox="1"/>
          <p:nvPr/>
        </p:nvSpPr>
        <p:spPr>
          <a:xfrm>
            <a:off x="4642650" y="2640028"/>
            <a:ext cx="4387200" cy="4464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b="1" lang="es" sz="1000">
                <a:solidFill>
                  <a:schemeClr val="dk1"/>
                </a:solidFill>
                <a:latin typeface="Trebuchet MS"/>
                <a:ea typeface="Trebuchet MS"/>
                <a:cs typeface="Trebuchet MS"/>
                <a:sym typeface="Trebuchet MS"/>
              </a:rPr>
              <a:t>En Java, una lista se define utilizando la interfaz List y una implementación específica como ArrayList o LinkedList. Por ejemplo:</a:t>
            </a:r>
            <a:endParaRPr b="1" sz="1000">
              <a:solidFill>
                <a:schemeClr val="dk1"/>
              </a:solidFill>
              <a:latin typeface="Trebuchet MS"/>
              <a:ea typeface="Trebuchet MS"/>
              <a:cs typeface="Trebuchet MS"/>
              <a:sym typeface="Trebuchet MS"/>
            </a:endParaRPr>
          </a:p>
        </p:txBody>
      </p:sp>
      <p:sp>
        <p:nvSpPr>
          <p:cNvPr id="299" name="Google Shape;299;p41"/>
          <p:cNvSpPr txBox="1"/>
          <p:nvPr/>
        </p:nvSpPr>
        <p:spPr>
          <a:xfrm>
            <a:off x="230700" y="1199888"/>
            <a:ext cx="3918900" cy="4311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900"/>
              <a:buFont typeface="Arial"/>
              <a:buNone/>
            </a:pPr>
            <a:r>
              <a:rPr b="1" lang="es" sz="1900">
                <a:solidFill>
                  <a:srgbClr val="00AEAA"/>
                </a:solidFill>
                <a:latin typeface="Trebuchet MS"/>
                <a:ea typeface="Trebuchet MS"/>
                <a:cs typeface="Trebuchet MS"/>
                <a:sym typeface="Trebuchet MS"/>
              </a:rPr>
              <a:t>Arreglos unidimensionales: listas</a:t>
            </a:r>
            <a:endParaRPr b="1" i="0" sz="1900" u="none" cap="none" strike="noStrike">
              <a:solidFill>
                <a:srgbClr val="00AEAA"/>
              </a:solidFill>
              <a:latin typeface="Trebuchet MS"/>
              <a:ea typeface="Trebuchet MS"/>
              <a:cs typeface="Trebuchet MS"/>
              <a:sym typeface="Trebuchet MS"/>
            </a:endParaRPr>
          </a:p>
        </p:txBody>
      </p:sp>
      <p:pic>
        <p:nvPicPr>
          <p:cNvPr id="300" name="Google Shape;300;p41"/>
          <p:cNvPicPr preferRelativeResize="0"/>
          <p:nvPr/>
        </p:nvPicPr>
        <p:blipFill>
          <a:blip r:embed="rId4">
            <a:alphaModFix/>
          </a:blip>
          <a:stretch>
            <a:fillRect/>
          </a:stretch>
        </p:blipFill>
        <p:spPr>
          <a:xfrm>
            <a:off x="4846088" y="3205181"/>
            <a:ext cx="4177800" cy="1365000"/>
          </a:xfrm>
          <a:prstGeom prst="roundRect">
            <a:avLst>
              <a:gd fmla="val 4985" name="adj"/>
            </a:avLst>
          </a:prstGeom>
          <a:noFill/>
          <a:ln>
            <a:noFill/>
          </a:ln>
        </p:spPr>
      </p:pic>
      <p:pic>
        <p:nvPicPr>
          <p:cNvPr id="301" name="Google Shape;301;p41"/>
          <p:cNvPicPr preferRelativeResize="0"/>
          <p:nvPr/>
        </p:nvPicPr>
        <p:blipFill>
          <a:blip r:embed="rId5">
            <a:alphaModFix/>
          </a:blip>
          <a:stretch>
            <a:fillRect/>
          </a:stretch>
        </p:blipFill>
        <p:spPr>
          <a:xfrm>
            <a:off x="5177315" y="1052213"/>
            <a:ext cx="3515400" cy="1433700"/>
          </a:xfrm>
          <a:prstGeom prst="roundRect">
            <a:avLst>
              <a:gd fmla="val 5398" name="adj"/>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5" name="Shape 305"/>
        <p:cNvGrpSpPr/>
        <p:nvPr/>
      </p:nvGrpSpPr>
      <p:grpSpPr>
        <a:xfrm>
          <a:off x="0" y="0"/>
          <a:ext cx="0" cy="0"/>
          <a:chOff x="0" y="0"/>
          <a:chExt cx="0" cy="0"/>
        </a:xfrm>
      </p:grpSpPr>
      <p:sp>
        <p:nvSpPr>
          <p:cNvPr id="306" name="Google Shape;306;p42"/>
          <p:cNvSpPr/>
          <p:nvPr/>
        </p:nvSpPr>
        <p:spPr>
          <a:xfrm>
            <a:off x="0" y="1294208"/>
            <a:ext cx="182403" cy="3849529"/>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07" name="Google Shape;307;p42"/>
          <p:cNvSpPr/>
          <p:nvPr/>
        </p:nvSpPr>
        <p:spPr>
          <a:xfrm>
            <a:off x="6888806" y="4742270"/>
            <a:ext cx="2257996" cy="40172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08" name="Google Shape;308;p42"/>
          <p:cNvSpPr/>
          <p:nvPr/>
        </p:nvSpPr>
        <p:spPr>
          <a:xfrm>
            <a:off x="6965655" y="4833749"/>
            <a:ext cx="219100" cy="219940"/>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309" name="Google Shape;309;p42"/>
          <p:cNvPicPr preferRelativeResize="0"/>
          <p:nvPr/>
        </p:nvPicPr>
        <p:blipFill rotWithShape="1">
          <a:blip r:embed="rId3">
            <a:alphaModFix/>
          </a:blip>
          <a:srcRect b="17582" l="0" r="0" t="17296"/>
          <a:stretch/>
        </p:blipFill>
        <p:spPr>
          <a:xfrm>
            <a:off x="0" y="0"/>
            <a:ext cx="2119369" cy="788700"/>
          </a:xfrm>
          <a:prstGeom prst="rect">
            <a:avLst/>
          </a:prstGeom>
          <a:noFill/>
          <a:ln>
            <a:noFill/>
          </a:ln>
        </p:spPr>
      </p:pic>
      <p:sp>
        <p:nvSpPr>
          <p:cNvPr id="310" name="Google Shape;310;p42"/>
          <p:cNvSpPr/>
          <p:nvPr/>
        </p:nvSpPr>
        <p:spPr>
          <a:xfrm>
            <a:off x="0" y="845850"/>
            <a:ext cx="2639400" cy="52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1" name="Google Shape;311;p42"/>
          <p:cNvSpPr txBox="1"/>
          <p:nvPr/>
        </p:nvSpPr>
        <p:spPr>
          <a:xfrm>
            <a:off x="2184150" y="130106"/>
            <a:ext cx="1659600" cy="507900"/>
          </a:xfrm>
          <a:prstGeom prst="rect">
            <a:avLst/>
          </a:prstGeom>
          <a:solidFill>
            <a:schemeClr val="lt1"/>
          </a:solid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3870"/>
                </a:solidFill>
                <a:latin typeface="Oswald"/>
                <a:ea typeface="Oswald"/>
                <a:cs typeface="Oswald"/>
                <a:sym typeface="Oswald"/>
              </a:rPr>
              <a:t>INGENIERÍA DE </a:t>
            </a:r>
            <a:r>
              <a:rPr b="0" i="0" lang="es" sz="1200" u="none" cap="none" strike="noStrike">
                <a:solidFill>
                  <a:srgbClr val="003870"/>
                </a:solidFill>
                <a:latin typeface="Oswald SemiBold"/>
                <a:ea typeface="Oswald SemiBold"/>
                <a:cs typeface="Oswald SemiBold"/>
                <a:sym typeface="Oswald SemiBold"/>
              </a:rPr>
              <a:t>SISTEMAS Y COMPUTACIÓN</a:t>
            </a:r>
            <a:endParaRPr b="0" i="0" sz="1200" u="none" cap="none" strike="noStrike">
              <a:solidFill>
                <a:srgbClr val="003870"/>
              </a:solidFill>
              <a:latin typeface="Oswald SemiBold"/>
              <a:ea typeface="Oswald SemiBold"/>
              <a:cs typeface="Oswald SemiBold"/>
              <a:sym typeface="Oswald SemiBold"/>
            </a:endParaRPr>
          </a:p>
        </p:txBody>
      </p:sp>
      <p:sp>
        <p:nvSpPr>
          <p:cNvPr id="312" name="Google Shape;312;p42"/>
          <p:cNvSpPr/>
          <p:nvPr/>
        </p:nvSpPr>
        <p:spPr>
          <a:xfrm>
            <a:off x="2105625" y="205388"/>
            <a:ext cx="21300" cy="3393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3" name="Google Shape;313;p42"/>
          <p:cNvSpPr/>
          <p:nvPr/>
        </p:nvSpPr>
        <p:spPr>
          <a:xfrm>
            <a:off x="5121938" y="-2"/>
            <a:ext cx="4026760" cy="382953"/>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14" name="Google Shape;314;p42"/>
          <p:cNvSpPr txBox="1"/>
          <p:nvPr/>
        </p:nvSpPr>
        <p:spPr>
          <a:xfrm>
            <a:off x="5164275" y="0"/>
            <a:ext cx="3968700" cy="3693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chemeClr val="dk1"/>
              </a:buClr>
              <a:buSzPts val="800"/>
              <a:buFont typeface="Arial"/>
              <a:buNone/>
            </a:pPr>
            <a:r>
              <a:rPr b="1" lang="es" sz="1500">
                <a:solidFill>
                  <a:srgbClr val="003870"/>
                </a:solidFill>
                <a:latin typeface="Trebuchet MS"/>
                <a:ea typeface="Trebuchet MS"/>
                <a:cs typeface="Trebuchet MS"/>
                <a:sym typeface="Trebuchet MS"/>
              </a:rPr>
              <a:t>Tipos de arreglos</a:t>
            </a:r>
            <a:endParaRPr b="0" i="0" sz="1500" u="none" cap="none" strike="noStrike">
              <a:solidFill>
                <a:srgbClr val="003870"/>
              </a:solidFill>
              <a:latin typeface="Courier New"/>
              <a:ea typeface="Courier New"/>
              <a:cs typeface="Courier New"/>
              <a:sym typeface="Courier New"/>
            </a:endParaRPr>
          </a:p>
        </p:txBody>
      </p:sp>
      <p:sp>
        <p:nvSpPr>
          <p:cNvPr id="315" name="Google Shape;315;p42"/>
          <p:cNvSpPr/>
          <p:nvPr/>
        </p:nvSpPr>
        <p:spPr>
          <a:xfrm>
            <a:off x="6965655" y="4833749"/>
            <a:ext cx="219100" cy="219940"/>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16" name="Google Shape;316;p42"/>
          <p:cNvSpPr txBox="1"/>
          <p:nvPr/>
        </p:nvSpPr>
        <p:spPr>
          <a:xfrm>
            <a:off x="563138" y="1880475"/>
            <a:ext cx="3106500" cy="2228100"/>
          </a:xfrm>
          <a:prstGeom prst="rect">
            <a:avLst/>
          </a:prstGeom>
          <a:noFill/>
          <a:ln>
            <a:noFill/>
          </a:ln>
        </p:spPr>
        <p:txBody>
          <a:bodyPr anchorCtr="0" anchor="t" bIns="68575" lIns="68575" spcFirstLastPara="1" rIns="68575" wrap="square" tIns="68575">
            <a:spAutoFit/>
          </a:bodyPr>
          <a:lstStyle/>
          <a:p>
            <a:pPr indent="0" lvl="0" marL="0" rtl="0" algn="just">
              <a:lnSpc>
                <a:spcPct val="115000"/>
              </a:lnSpc>
              <a:spcBef>
                <a:spcPts val="1100"/>
              </a:spcBef>
              <a:spcAft>
                <a:spcPts val="1100"/>
              </a:spcAft>
              <a:buNone/>
            </a:pPr>
            <a:r>
              <a:rPr lang="es" sz="1500">
                <a:solidFill>
                  <a:schemeClr val="dk1"/>
                </a:solidFill>
                <a:latin typeface="Trebuchet MS"/>
                <a:ea typeface="Trebuchet MS"/>
                <a:cs typeface="Trebuchet MS"/>
                <a:sym typeface="Trebuchet MS"/>
              </a:rPr>
              <a:t>Mientras que en Python a una variable se le asigna una dimensión con los corchetes y esta puede almacenar x tipos de datos, en java no funciona así, para poder declarar una lista en java debe darle su asignación de tipo en el apartado </a:t>
            </a:r>
            <a:r>
              <a:rPr lang="es" sz="1500">
                <a:solidFill>
                  <a:schemeClr val="accent1"/>
                </a:solidFill>
                <a:latin typeface="Trebuchet MS"/>
                <a:ea typeface="Trebuchet MS"/>
                <a:cs typeface="Trebuchet MS"/>
                <a:sym typeface="Trebuchet MS"/>
              </a:rPr>
              <a:t>List</a:t>
            </a:r>
            <a:r>
              <a:rPr lang="es" sz="1500">
                <a:solidFill>
                  <a:schemeClr val="dk1"/>
                </a:solidFill>
                <a:latin typeface="Trebuchet MS"/>
                <a:ea typeface="Trebuchet MS"/>
                <a:cs typeface="Trebuchet MS"/>
                <a:sym typeface="Trebuchet MS"/>
              </a:rPr>
              <a:t>&lt;</a:t>
            </a:r>
            <a:r>
              <a:rPr lang="es" sz="1500">
                <a:solidFill>
                  <a:srgbClr val="188038"/>
                </a:solidFill>
                <a:latin typeface="Trebuchet MS"/>
                <a:ea typeface="Trebuchet MS"/>
                <a:cs typeface="Trebuchet MS"/>
                <a:sym typeface="Trebuchet MS"/>
              </a:rPr>
              <a:t>tipo de dato</a:t>
            </a:r>
            <a:r>
              <a:rPr lang="es" sz="1500">
                <a:solidFill>
                  <a:schemeClr val="dk1"/>
                </a:solidFill>
                <a:latin typeface="Trebuchet MS"/>
                <a:ea typeface="Trebuchet MS"/>
                <a:cs typeface="Trebuchet MS"/>
                <a:sym typeface="Trebuchet MS"/>
              </a:rPr>
              <a:t>&gt;</a:t>
            </a:r>
            <a:endParaRPr sz="1500">
              <a:solidFill>
                <a:schemeClr val="dk1"/>
              </a:solidFill>
              <a:latin typeface="Trebuchet MS"/>
              <a:ea typeface="Trebuchet MS"/>
              <a:cs typeface="Trebuchet MS"/>
              <a:sym typeface="Trebuchet MS"/>
            </a:endParaRPr>
          </a:p>
        </p:txBody>
      </p:sp>
      <p:sp>
        <p:nvSpPr>
          <p:cNvPr id="317" name="Google Shape;317;p42"/>
          <p:cNvSpPr txBox="1"/>
          <p:nvPr/>
        </p:nvSpPr>
        <p:spPr>
          <a:xfrm>
            <a:off x="230700" y="1199888"/>
            <a:ext cx="3918900" cy="4311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900"/>
              <a:buFont typeface="Arial"/>
              <a:buNone/>
            </a:pPr>
            <a:r>
              <a:rPr b="1" lang="es" sz="1900">
                <a:solidFill>
                  <a:srgbClr val="00AEAA"/>
                </a:solidFill>
                <a:latin typeface="Trebuchet MS"/>
                <a:ea typeface="Trebuchet MS"/>
                <a:cs typeface="Trebuchet MS"/>
                <a:sym typeface="Trebuchet MS"/>
              </a:rPr>
              <a:t>Arreglos unidimensionales: listas</a:t>
            </a:r>
            <a:endParaRPr b="1" i="0" sz="1900" u="none" cap="none" strike="noStrike">
              <a:solidFill>
                <a:srgbClr val="00AEAA"/>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1" name="Shape 321"/>
        <p:cNvGrpSpPr/>
        <p:nvPr/>
      </p:nvGrpSpPr>
      <p:grpSpPr>
        <a:xfrm>
          <a:off x="0" y="0"/>
          <a:ext cx="0" cy="0"/>
          <a:chOff x="0" y="0"/>
          <a:chExt cx="0" cy="0"/>
        </a:xfrm>
      </p:grpSpPr>
      <p:sp>
        <p:nvSpPr>
          <p:cNvPr id="322" name="Google Shape;322;p43"/>
          <p:cNvSpPr/>
          <p:nvPr/>
        </p:nvSpPr>
        <p:spPr>
          <a:xfrm>
            <a:off x="0" y="1294208"/>
            <a:ext cx="182403" cy="3849529"/>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23" name="Google Shape;323;p43"/>
          <p:cNvSpPr/>
          <p:nvPr/>
        </p:nvSpPr>
        <p:spPr>
          <a:xfrm>
            <a:off x="6888806" y="4742270"/>
            <a:ext cx="2257996" cy="40172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24" name="Google Shape;324;p43"/>
          <p:cNvSpPr/>
          <p:nvPr/>
        </p:nvSpPr>
        <p:spPr>
          <a:xfrm>
            <a:off x="6965655" y="4833749"/>
            <a:ext cx="219100" cy="219940"/>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325" name="Google Shape;325;p43"/>
          <p:cNvPicPr preferRelativeResize="0"/>
          <p:nvPr/>
        </p:nvPicPr>
        <p:blipFill rotWithShape="1">
          <a:blip r:embed="rId3">
            <a:alphaModFix/>
          </a:blip>
          <a:srcRect b="17582" l="0" r="0" t="17296"/>
          <a:stretch/>
        </p:blipFill>
        <p:spPr>
          <a:xfrm>
            <a:off x="0" y="0"/>
            <a:ext cx="2119369" cy="788700"/>
          </a:xfrm>
          <a:prstGeom prst="rect">
            <a:avLst/>
          </a:prstGeom>
          <a:noFill/>
          <a:ln>
            <a:noFill/>
          </a:ln>
        </p:spPr>
      </p:pic>
      <p:sp>
        <p:nvSpPr>
          <p:cNvPr id="326" name="Google Shape;326;p43"/>
          <p:cNvSpPr/>
          <p:nvPr/>
        </p:nvSpPr>
        <p:spPr>
          <a:xfrm>
            <a:off x="0" y="845850"/>
            <a:ext cx="2639400" cy="52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7" name="Google Shape;327;p43"/>
          <p:cNvSpPr txBox="1"/>
          <p:nvPr/>
        </p:nvSpPr>
        <p:spPr>
          <a:xfrm>
            <a:off x="2184150" y="130106"/>
            <a:ext cx="1659600" cy="507900"/>
          </a:xfrm>
          <a:prstGeom prst="rect">
            <a:avLst/>
          </a:prstGeom>
          <a:solidFill>
            <a:schemeClr val="lt1"/>
          </a:solid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3870"/>
                </a:solidFill>
                <a:latin typeface="Oswald"/>
                <a:ea typeface="Oswald"/>
                <a:cs typeface="Oswald"/>
                <a:sym typeface="Oswald"/>
              </a:rPr>
              <a:t>INGENIERÍA DE </a:t>
            </a:r>
            <a:r>
              <a:rPr b="0" i="0" lang="es" sz="1200" u="none" cap="none" strike="noStrike">
                <a:solidFill>
                  <a:srgbClr val="003870"/>
                </a:solidFill>
                <a:latin typeface="Oswald SemiBold"/>
                <a:ea typeface="Oswald SemiBold"/>
                <a:cs typeface="Oswald SemiBold"/>
                <a:sym typeface="Oswald SemiBold"/>
              </a:rPr>
              <a:t>SISTEMAS Y COMPUTACIÓN</a:t>
            </a:r>
            <a:endParaRPr b="0" i="0" sz="1200" u="none" cap="none" strike="noStrike">
              <a:solidFill>
                <a:srgbClr val="003870"/>
              </a:solidFill>
              <a:latin typeface="Oswald SemiBold"/>
              <a:ea typeface="Oswald SemiBold"/>
              <a:cs typeface="Oswald SemiBold"/>
              <a:sym typeface="Oswald SemiBold"/>
            </a:endParaRPr>
          </a:p>
        </p:txBody>
      </p:sp>
      <p:sp>
        <p:nvSpPr>
          <p:cNvPr id="328" name="Google Shape;328;p43"/>
          <p:cNvSpPr/>
          <p:nvPr/>
        </p:nvSpPr>
        <p:spPr>
          <a:xfrm>
            <a:off x="2105625" y="205388"/>
            <a:ext cx="21300" cy="3393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9" name="Google Shape;329;p43"/>
          <p:cNvSpPr/>
          <p:nvPr/>
        </p:nvSpPr>
        <p:spPr>
          <a:xfrm>
            <a:off x="5121938" y="-2"/>
            <a:ext cx="4026760" cy="382953"/>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30" name="Google Shape;330;p43"/>
          <p:cNvSpPr txBox="1"/>
          <p:nvPr/>
        </p:nvSpPr>
        <p:spPr>
          <a:xfrm>
            <a:off x="5164275" y="0"/>
            <a:ext cx="3968700" cy="3693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chemeClr val="dk1"/>
              </a:buClr>
              <a:buSzPts val="800"/>
              <a:buFont typeface="Arial"/>
              <a:buNone/>
            </a:pPr>
            <a:r>
              <a:rPr b="1" lang="es" sz="1500">
                <a:solidFill>
                  <a:srgbClr val="003870"/>
                </a:solidFill>
                <a:latin typeface="Trebuchet MS"/>
                <a:ea typeface="Trebuchet MS"/>
                <a:cs typeface="Trebuchet MS"/>
                <a:sym typeface="Trebuchet MS"/>
              </a:rPr>
              <a:t>Tipos de arreglos</a:t>
            </a:r>
            <a:endParaRPr b="0" i="0" sz="1500" u="none" cap="none" strike="noStrike">
              <a:solidFill>
                <a:srgbClr val="003870"/>
              </a:solidFill>
              <a:latin typeface="Courier New"/>
              <a:ea typeface="Courier New"/>
              <a:cs typeface="Courier New"/>
              <a:sym typeface="Courier New"/>
            </a:endParaRPr>
          </a:p>
        </p:txBody>
      </p:sp>
      <p:sp>
        <p:nvSpPr>
          <p:cNvPr id="331" name="Google Shape;331;p43"/>
          <p:cNvSpPr/>
          <p:nvPr/>
        </p:nvSpPr>
        <p:spPr>
          <a:xfrm>
            <a:off x="6965655" y="4833749"/>
            <a:ext cx="219100" cy="219940"/>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32" name="Google Shape;332;p43"/>
          <p:cNvSpPr txBox="1"/>
          <p:nvPr/>
        </p:nvSpPr>
        <p:spPr>
          <a:xfrm>
            <a:off x="563138" y="1880475"/>
            <a:ext cx="3106500" cy="2228100"/>
          </a:xfrm>
          <a:prstGeom prst="rect">
            <a:avLst/>
          </a:prstGeom>
          <a:noFill/>
          <a:ln>
            <a:noFill/>
          </a:ln>
        </p:spPr>
        <p:txBody>
          <a:bodyPr anchorCtr="0" anchor="t" bIns="68575" lIns="68575" spcFirstLastPara="1" rIns="68575" wrap="square" tIns="68575">
            <a:spAutoFit/>
          </a:bodyPr>
          <a:lstStyle/>
          <a:p>
            <a:pPr indent="0" lvl="0" marL="0" rtl="0" algn="just">
              <a:lnSpc>
                <a:spcPct val="115000"/>
              </a:lnSpc>
              <a:spcBef>
                <a:spcPts val="1100"/>
              </a:spcBef>
              <a:spcAft>
                <a:spcPts val="1100"/>
              </a:spcAft>
              <a:buNone/>
            </a:pPr>
            <a:r>
              <a:rPr lang="es" sz="1500">
                <a:solidFill>
                  <a:schemeClr val="dk1"/>
                </a:solidFill>
                <a:latin typeface="Trebuchet MS"/>
                <a:ea typeface="Trebuchet MS"/>
                <a:cs typeface="Trebuchet MS"/>
                <a:sym typeface="Trebuchet MS"/>
              </a:rPr>
              <a:t>Mientras que en Python a una variable se le asigna una dimensión con los corchetes y esta puede almacenar x tipos de datos, en java no funciona así, para poder declarar una lista en java debe darle su asignación de tipo en el apartado </a:t>
            </a:r>
            <a:r>
              <a:rPr lang="es" sz="1500">
                <a:solidFill>
                  <a:schemeClr val="accent1"/>
                </a:solidFill>
                <a:latin typeface="Trebuchet MS"/>
                <a:ea typeface="Trebuchet MS"/>
                <a:cs typeface="Trebuchet MS"/>
                <a:sym typeface="Trebuchet MS"/>
              </a:rPr>
              <a:t>List</a:t>
            </a:r>
            <a:r>
              <a:rPr lang="es" sz="1500">
                <a:solidFill>
                  <a:schemeClr val="dk1"/>
                </a:solidFill>
                <a:latin typeface="Trebuchet MS"/>
                <a:ea typeface="Trebuchet MS"/>
                <a:cs typeface="Trebuchet MS"/>
                <a:sym typeface="Trebuchet MS"/>
              </a:rPr>
              <a:t>&lt;</a:t>
            </a:r>
            <a:r>
              <a:rPr lang="es" sz="1500">
                <a:solidFill>
                  <a:srgbClr val="188038"/>
                </a:solidFill>
                <a:latin typeface="Trebuchet MS"/>
                <a:ea typeface="Trebuchet MS"/>
                <a:cs typeface="Trebuchet MS"/>
                <a:sym typeface="Trebuchet MS"/>
              </a:rPr>
              <a:t>tipo de dato</a:t>
            </a:r>
            <a:r>
              <a:rPr lang="es" sz="1500">
                <a:solidFill>
                  <a:schemeClr val="dk1"/>
                </a:solidFill>
                <a:latin typeface="Trebuchet MS"/>
                <a:ea typeface="Trebuchet MS"/>
                <a:cs typeface="Trebuchet MS"/>
                <a:sym typeface="Trebuchet MS"/>
              </a:rPr>
              <a:t>&gt;</a:t>
            </a:r>
            <a:endParaRPr sz="1500">
              <a:solidFill>
                <a:schemeClr val="dk1"/>
              </a:solidFill>
              <a:latin typeface="Trebuchet MS"/>
              <a:ea typeface="Trebuchet MS"/>
              <a:cs typeface="Trebuchet MS"/>
              <a:sym typeface="Trebuchet MS"/>
            </a:endParaRPr>
          </a:p>
        </p:txBody>
      </p:sp>
      <p:sp>
        <p:nvSpPr>
          <p:cNvPr id="333" name="Google Shape;333;p43"/>
          <p:cNvSpPr txBox="1"/>
          <p:nvPr/>
        </p:nvSpPr>
        <p:spPr>
          <a:xfrm>
            <a:off x="230700" y="1199888"/>
            <a:ext cx="3918900" cy="4311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900"/>
              <a:buFont typeface="Arial"/>
              <a:buNone/>
            </a:pPr>
            <a:r>
              <a:rPr b="1" lang="es" sz="1900">
                <a:solidFill>
                  <a:srgbClr val="00AEAA"/>
                </a:solidFill>
                <a:latin typeface="Trebuchet MS"/>
                <a:ea typeface="Trebuchet MS"/>
                <a:cs typeface="Trebuchet MS"/>
                <a:sym typeface="Trebuchet MS"/>
              </a:rPr>
              <a:t>Arreglos unidimensionales: listas</a:t>
            </a:r>
            <a:endParaRPr b="1" i="0" sz="1900" u="none" cap="none" strike="noStrike">
              <a:solidFill>
                <a:srgbClr val="00AEAA"/>
              </a:solidFill>
              <a:latin typeface="Trebuchet MS"/>
              <a:ea typeface="Trebuchet MS"/>
              <a:cs typeface="Trebuchet MS"/>
              <a:sym typeface="Trebuchet MS"/>
            </a:endParaRPr>
          </a:p>
        </p:txBody>
      </p:sp>
      <p:pic>
        <p:nvPicPr>
          <p:cNvPr id="334" name="Google Shape;334;p43"/>
          <p:cNvPicPr preferRelativeResize="0"/>
          <p:nvPr/>
        </p:nvPicPr>
        <p:blipFill>
          <a:blip r:embed="rId4">
            <a:alphaModFix/>
          </a:blip>
          <a:stretch>
            <a:fillRect/>
          </a:stretch>
        </p:blipFill>
        <p:spPr>
          <a:xfrm>
            <a:off x="4562269" y="637931"/>
            <a:ext cx="4265100" cy="2104200"/>
          </a:xfrm>
          <a:prstGeom prst="roundRect">
            <a:avLst>
              <a:gd fmla="val 4500" name="adj"/>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8" name="Shape 338"/>
        <p:cNvGrpSpPr/>
        <p:nvPr/>
      </p:nvGrpSpPr>
      <p:grpSpPr>
        <a:xfrm>
          <a:off x="0" y="0"/>
          <a:ext cx="0" cy="0"/>
          <a:chOff x="0" y="0"/>
          <a:chExt cx="0" cy="0"/>
        </a:xfrm>
      </p:grpSpPr>
      <p:sp>
        <p:nvSpPr>
          <p:cNvPr id="339" name="Google Shape;339;p44"/>
          <p:cNvSpPr/>
          <p:nvPr/>
        </p:nvSpPr>
        <p:spPr>
          <a:xfrm>
            <a:off x="0" y="1294208"/>
            <a:ext cx="182403" cy="3849529"/>
          </a:xfrm>
          <a:custGeom>
            <a:rect b="b" l="l" r="r" t="t"/>
            <a:pathLst>
              <a:path extrusionOk="0" h="5132705" w="243204">
                <a:moveTo>
                  <a:pt x="0" y="0"/>
                </a:moveTo>
                <a:lnTo>
                  <a:pt x="242886" y="0"/>
                </a:lnTo>
                <a:lnTo>
                  <a:pt x="242886" y="5132387"/>
                </a:lnTo>
                <a:lnTo>
                  <a:pt x="0" y="5132387"/>
                </a:lnTo>
                <a:lnTo>
                  <a:pt x="0" y="0"/>
                </a:lnTo>
                <a:close/>
              </a:path>
            </a:pathLst>
          </a:custGeom>
          <a:solidFill>
            <a:srgbClr val="64CB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40" name="Google Shape;340;p44"/>
          <p:cNvSpPr/>
          <p:nvPr/>
        </p:nvSpPr>
        <p:spPr>
          <a:xfrm>
            <a:off x="6888806" y="4742270"/>
            <a:ext cx="2257996" cy="401725"/>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41" name="Google Shape;341;p44"/>
          <p:cNvSpPr/>
          <p:nvPr/>
        </p:nvSpPr>
        <p:spPr>
          <a:xfrm>
            <a:off x="6965655" y="4833749"/>
            <a:ext cx="219100" cy="219940"/>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342" name="Google Shape;342;p44"/>
          <p:cNvPicPr preferRelativeResize="0"/>
          <p:nvPr/>
        </p:nvPicPr>
        <p:blipFill rotWithShape="1">
          <a:blip r:embed="rId3">
            <a:alphaModFix/>
          </a:blip>
          <a:srcRect b="17582" l="0" r="0" t="17296"/>
          <a:stretch/>
        </p:blipFill>
        <p:spPr>
          <a:xfrm>
            <a:off x="0" y="0"/>
            <a:ext cx="2119369" cy="788700"/>
          </a:xfrm>
          <a:prstGeom prst="rect">
            <a:avLst/>
          </a:prstGeom>
          <a:noFill/>
          <a:ln>
            <a:noFill/>
          </a:ln>
        </p:spPr>
      </p:pic>
      <p:sp>
        <p:nvSpPr>
          <p:cNvPr id="343" name="Google Shape;343;p44"/>
          <p:cNvSpPr/>
          <p:nvPr/>
        </p:nvSpPr>
        <p:spPr>
          <a:xfrm>
            <a:off x="0" y="845850"/>
            <a:ext cx="2639400" cy="52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44" name="Google Shape;344;p44"/>
          <p:cNvSpPr txBox="1"/>
          <p:nvPr/>
        </p:nvSpPr>
        <p:spPr>
          <a:xfrm>
            <a:off x="2184150" y="130106"/>
            <a:ext cx="1659600" cy="507900"/>
          </a:xfrm>
          <a:prstGeom prst="rect">
            <a:avLst/>
          </a:prstGeom>
          <a:solidFill>
            <a:schemeClr val="lt1"/>
          </a:solid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3870"/>
                </a:solidFill>
                <a:latin typeface="Oswald"/>
                <a:ea typeface="Oswald"/>
                <a:cs typeface="Oswald"/>
                <a:sym typeface="Oswald"/>
              </a:rPr>
              <a:t>INGENIERÍA DE </a:t>
            </a:r>
            <a:r>
              <a:rPr b="0" i="0" lang="es" sz="1200" u="none" cap="none" strike="noStrike">
                <a:solidFill>
                  <a:srgbClr val="003870"/>
                </a:solidFill>
                <a:latin typeface="Oswald SemiBold"/>
                <a:ea typeface="Oswald SemiBold"/>
                <a:cs typeface="Oswald SemiBold"/>
                <a:sym typeface="Oswald SemiBold"/>
              </a:rPr>
              <a:t>SISTEMAS Y COMPUTACIÓN</a:t>
            </a:r>
            <a:endParaRPr b="0" i="0" sz="1200" u="none" cap="none" strike="noStrike">
              <a:solidFill>
                <a:srgbClr val="003870"/>
              </a:solidFill>
              <a:latin typeface="Oswald SemiBold"/>
              <a:ea typeface="Oswald SemiBold"/>
              <a:cs typeface="Oswald SemiBold"/>
              <a:sym typeface="Oswald SemiBold"/>
            </a:endParaRPr>
          </a:p>
        </p:txBody>
      </p:sp>
      <p:sp>
        <p:nvSpPr>
          <p:cNvPr id="345" name="Google Shape;345;p44"/>
          <p:cNvSpPr/>
          <p:nvPr/>
        </p:nvSpPr>
        <p:spPr>
          <a:xfrm>
            <a:off x="2105625" y="205388"/>
            <a:ext cx="21300" cy="339300"/>
          </a:xfrm>
          <a:prstGeom prst="rect">
            <a:avLst/>
          </a:prstGeom>
          <a:solidFill>
            <a:srgbClr val="003870"/>
          </a:solidFill>
          <a:ln cap="flat" cmpd="sng" w="9525">
            <a:solidFill>
              <a:srgbClr val="00387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46" name="Google Shape;346;p44"/>
          <p:cNvSpPr/>
          <p:nvPr/>
        </p:nvSpPr>
        <p:spPr>
          <a:xfrm>
            <a:off x="5121938" y="-2"/>
            <a:ext cx="4026760" cy="382953"/>
          </a:xfrm>
          <a:custGeom>
            <a:rect b="b" l="l" r="r" t="t"/>
            <a:pathLst>
              <a:path extrusionOk="0" h="1501775" w="7526655">
                <a:moveTo>
                  <a:pt x="0" y="0"/>
                </a:moveTo>
                <a:lnTo>
                  <a:pt x="7526337" y="0"/>
                </a:lnTo>
                <a:lnTo>
                  <a:pt x="7526337" y="1501774"/>
                </a:lnTo>
                <a:lnTo>
                  <a:pt x="0" y="1501774"/>
                </a:lnTo>
                <a:lnTo>
                  <a:pt x="0" y="0"/>
                </a:lnTo>
                <a:close/>
              </a:path>
            </a:pathLst>
          </a:custGeom>
          <a:solidFill>
            <a:srgbClr val="00AEA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47" name="Google Shape;347;p44"/>
          <p:cNvSpPr txBox="1"/>
          <p:nvPr/>
        </p:nvSpPr>
        <p:spPr>
          <a:xfrm>
            <a:off x="5164275" y="0"/>
            <a:ext cx="3968700" cy="3693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chemeClr val="dk1"/>
              </a:buClr>
              <a:buSzPts val="800"/>
              <a:buFont typeface="Arial"/>
              <a:buNone/>
            </a:pPr>
            <a:r>
              <a:rPr b="1" lang="es" sz="1500">
                <a:solidFill>
                  <a:srgbClr val="003870"/>
                </a:solidFill>
                <a:latin typeface="Trebuchet MS"/>
                <a:ea typeface="Trebuchet MS"/>
                <a:cs typeface="Trebuchet MS"/>
                <a:sym typeface="Trebuchet MS"/>
              </a:rPr>
              <a:t>Tipos de arreglos</a:t>
            </a:r>
            <a:endParaRPr b="0" i="0" sz="1500" u="none" cap="none" strike="noStrike">
              <a:solidFill>
                <a:srgbClr val="003870"/>
              </a:solidFill>
              <a:latin typeface="Courier New"/>
              <a:ea typeface="Courier New"/>
              <a:cs typeface="Courier New"/>
              <a:sym typeface="Courier New"/>
            </a:endParaRPr>
          </a:p>
        </p:txBody>
      </p:sp>
      <p:sp>
        <p:nvSpPr>
          <p:cNvPr id="348" name="Google Shape;348;p44"/>
          <p:cNvSpPr/>
          <p:nvPr/>
        </p:nvSpPr>
        <p:spPr>
          <a:xfrm>
            <a:off x="6965655" y="4833749"/>
            <a:ext cx="219100" cy="219940"/>
          </a:xfrm>
          <a:custGeom>
            <a:rect b="b" l="l" r="r" t="t"/>
            <a:pathLst>
              <a:path extrusionOk="0" h="384175" w="386079">
                <a:moveTo>
                  <a:pt x="0" y="0"/>
                </a:moveTo>
                <a:lnTo>
                  <a:pt x="385762" y="0"/>
                </a:lnTo>
                <a:lnTo>
                  <a:pt x="385762" y="384174"/>
                </a:lnTo>
                <a:lnTo>
                  <a:pt x="0" y="384174"/>
                </a:lnTo>
                <a:lnTo>
                  <a:pt x="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49" name="Google Shape;349;p44"/>
          <p:cNvSpPr txBox="1"/>
          <p:nvPr/>
        </p:nvSpPr>
        <p:spPr>
          <a:xfrm>
            <a:off x="563138" y="1880475"/>
            <a:ext cx="3106500" cy="2228100"/>
          </a:xfrm>
          <a:prstGeom prst="rect">
            <a:avLst/>
          </a:prstGeom>
          <a:noFill/>
          <a:ln>
            <a:noFill/>
          </a:ln>
        </p:spPr>
        <p:txBody>
          <a:bodyPr anchorCtr="0" anchor="t" bIns="68575" lIns="68575" spcFirstLastPara="1" rIns="68575" wrap="square" tIns="68575">
            <a:spAutoFit/>
          </a:bodyPr>
          <a:lstStyle/>
          <a:p>
            <a:pPr indent="0" lvl="0" marL="0" rtl="0" algn="just">
              <a:lnSpc>
                <a:spcPct val="115000"/>
              </a:lnSpc>
              <a:spcBef>
                <a:spcPts val="1100"/>
              </a:spcBef>
              <a:spcAft>
                <a:spcPts val="1100"/>
              </a:spcAft>
              <a:buNone/>
            </a:pPr>
            <a:r>
              <a:rPr lang="es" sz="1500">
                <a:solidFill>
                  <a:schemeClr val="dk1"/>
                </a:solidFill>
                <a:latin typeface="Trebuchet MS"/>
                <a:ea typeface="Trebuchet MS"/>
                <a:cs typeface="Trebuchet MS"/>
                <a:sym typeface="Trebuchet MS"/>
              </a:rPr>
              <a:t>Mientras que en Python a una variable se le asigna una dimensión con los corchetes y esta puede almacenar x tipos de datos, en java no funciona así, para poder declarar una lista en java debe darle su asignación de tipo en el apartado </a:t>
            </a:r>
            <a:r>
              <a:rPr lang="es" sz="1500">
                <a:solidFill>
                  <a:schemeClr val="accent1"/>
                </a:solidFill>
                <a:latin typeface="Trebuchet MS"/>
                <a:ea typeface="Trebuchet MS"/>
                <a:cs typeface="Trebuchet MS"/>
                <a:sym typeface="Trebuchet MS"/>
              </a:rPr>
              <a:t>List</a:t>
            </a:r>
            <a:r>
              <a:rPr lang="es" sz="1500">
                <a:solidFill>
                  <a:schemeClr val="dk1"/>
                </a:solidFill>
                <a:latin typeface="Trebuchet MS"/>
                <a:ea typeface="Trebuchet MS"/>
                <a:cs typeface="Trebuchet MS"/>
                <a:sym typeface="Trebuchet MS"/>
              </a:rPr>
              <a:t>&lt;</a:t>
            </a:r>
            <a:r>
              <a:rPr lang="es" sz="1500">
                <a:solidFill>
                  <a:srgbClr val="188038"/>
                </a:solidFill>
                <a:latin typeface="Trebuchet MS"/>
                <a:ea typeface="Trebuchet MS"/>
                <a:cs typeface="Trebuchet MS"/>
                <a:sym typeface="Trebuchet MS"/>
              </a:rPr>
              <a:t>tipo de dato</a:t>
            </a:r>
            <a:r>
              <a:rPr lang="es" sz="1500">
                <a:solidFill>
                  <a:schemeClr val="dk1"/>
                </a:solidFill>
                <a:latin typeface="Trebuchet MS"/>
                <a:ea typeface="Trebuchet MS"/>
                <a:cs typeface="Trebuchet MS"/>
                <a:sym typeface="Trebuchet MS"/>
              </a:rPr>
              <a:t>&gt;</a:t>
            </a:r>
            <a:endParaRPr sz="1500">
              <a:solidFill>
                <a:schemeClr val="dk1"/>
              </a:solidFill>
              <a:latin typeface="Trebuchet MS"/>
              <a:ea typeface="Trebuchet MS"/>
              <a:cs typeface="Trebuchet MS"/>
              <a:sym typeface="Trebuchet MS"/>
            </a:endParaRPr>
          </a:p>
        </p:txBody>
      </p:sp>
      <p:sp>
        <p:nvSpPr>
          <p:cNvPr id="350" name="Google Shape;350;p44"/>
          <p:cNvSpPr txBox="1"/>
          <p:nvPr/>
        </p:nvSpPr>
        <p:spPr>
          <a:xfrm>
            <a:off x="230700" y="1199888"/>
            <a:ext cx="3918900" cy="4311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900"/>
              <a:buFont typeface="Arial"/>
              <a:buNone/>
            </a:pPr>
            <a:r>
              <a:rPr b="1" lang="es" sz="1900">
                <a:solidFill>
                  <a:srgbClr val="00AEAA"/>
                </a:solidFill>
                <a:latin typeface="Trebuchet MS"/>
                <a:ea typeface="Trebuchet MS"/>
                <a:cs typeface="Trebuchet MS"/>
                <a:sym typeface="Trebuchet MS"/>
              </a:rPr>
              <a:t>Arreglos unidimensionales: listas</a:t>
            </a:r>
            <a:endParaRPr b="1" i="0" sz="1900" u="none" cap="none" strike="noStrike">
              <a:solidFill>
                <a:srgbClr val="00AEAA"/>
              </a:solidFill>
              <a:latin typeface="Trebuchet MS"/>
              <a:ea typeface="Trebuchet MS"/>
              <a:cs typeface="Trebuchet MS"/>
              <a:sym typeface="Trebuchet MS"/>
            </a:endParaRPr>
          </a:p>
        </p:txBody>
      </p:sp>
      <p:pic>
        <p:nvPicPr>
          <p:cNvPr id="351" name="Google Shape;351;p44"/>
          <p:cNvPicPr preferRelativeResize="0"/>
          <p:nvPr/>
        </p:nvPicPr>
        <p:blipFill>
          <a:blip r:embed="rId4">
            <a:alphaModFix/>
          </a:blip>
          <a:stretch>
            <a:fillRect/>
          </a:stretch>
        </p:blipFill>
        <p:spPr>
          <a:xfrm>
            <a:off x="4562269" y="637932"/>
            <a:ext cx="4265100" cy="2985600"/>
          </a:xfrm>
          <a:prstGeom prst="roundRect">
            <a:avLst>
              <a:gd fmla="val 2706" name="adj"/>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