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swald SemiBold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Oswal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90d792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490d79267f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90d79267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490d79267f_0_13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90d7926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490d79267f_0_1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90d7926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490d79267f_0_16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90d79267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2490d79267f_0_18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90d79267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2490d79267f_0_19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90d79267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490d79267f_0_20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90d79267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2490d79267f_0_22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90d79267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2490d79267f_0_2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90d79267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2490d79267f_0_25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90d7926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 este ejemplo, inicializamos la variable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con el valor de 2, que es el primer número que debemos verificar si divide al número ingresado. Luego, utilizamos un ciclo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para comprobar si el número es divisible por cualquier número entre 2 y la mitad del número. Si encontramos un número que divide al número ingresado sin dejar residuo, establecemos la variable booleana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en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y salimos del ciclo utilizando la palabra clave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Después del ciclo, verificamos si la variable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es verdadera o falsa. Si es verdadera, el número es primo y se imprime un mensaje indicándolo. Si es falsa, el número no es primo y se imprime un mensaje indicándolo.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2490d79267f_0_26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90d7926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490d79267f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90d7926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2490d79267f_0_2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0d7926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490d79267f_0_4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90d7926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490d79267f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90d7926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490d79267f_0_7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90d7926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490d79267f_0_9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90d7926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490d79267f_0_10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0d7926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490d79267f_0_11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gif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Ciclo 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445894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34813" y="1842600"/>
            <a:ext cx="3486300" cy="30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 &lt;=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System.out.println(a);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a +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= sum;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45894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4694456" y="1569356"/>
            <a:ext cx="3242268" cy="2235168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Recuerda que en el ciclo while el incremento del contador se realiza en el espacio de trabajo interno del ciclo, por ello, también es importante el orden del incremento, antes o después de realizar la acción, especialmente al usar condicionales de validación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34813" y="1842600"/>
            <a:ext cx="3486300" cy="30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 &lt;=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System.out.println(a);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a +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= sum;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7425" y="2622900"/>
            <a:ext cx="2119369" cy="211936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445894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91400" y="1106644"/>
            <a:ext cx="804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pedirle al usuario que ingrese un número positivo, y seguir pidiendo el número hasta que se ingrese un valor válido. 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610313" y="2127835"/>
            <a:ext cx="79233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inicializamos la variable num con un valor no válido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&lt;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491400" y="1106644"/>
            <a:ext cx="80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pedirle al usuario que ingrese un número positivo, y seguir pidiendo el número hasta que se ingrese un valor válido. Podemos utilizar un ciclo while con un condicional para verificar que el número ingresado sea positivo.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491400" y="1106644"/>
            <a:ext cx="80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pedirle al usuario que ingrese un número positivo, y seguir pidiendo el número hasta que se ingrese un valor válido. Podemos utilizar un ciclo while con un condicional para verificar que el número ingresado sea positivo.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621563" y="2182013"/>
            <a:ext cx="7900800" cy="25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inicializamos la variable num con un valor inválido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&lt;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 positivo: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 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&lt;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"Número no válido. Ingrese un número positivo."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número ingresado es: "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num);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455081" y="992344"/>
            <a:ext cx="841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993319" y="1882069"/>
            <a:ext cx="4524000" cy="18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num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455081" y="992344"/>
            <a:ext cx="84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 Para hacer esto, necesitamos comprobar si el número es divisible por cualquier número entre 2 y la mitad del número.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1029000" y="1858978"/>
            <a:ext cx="4432200" cy="272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num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% i ==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esPrimo 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55081" y="992344"/>
            <a:ext cx="84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 Para hacer esto, necesitamos comprobar si el número es divisible por cualquier número entre 2 y la mitad del número.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1101094" y="1852763"/>
            <a:ext cx="4869000" cy="30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1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num /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% i ==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esPrimo 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(esPrimo) 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System.out.println(num +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es un número primo."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System.out.println(num + </a:t>
            </a:r>
            <a:r>
              <a:rPr b="1" i="0" lang="es" sz="11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no es un número primo."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455081" y="992344"/>
            <a:ext cx="84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 Para hacer esto, necesitamos comprobar si el número es divisible por cualquier número entre 2 y la mitad del número.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76119" y="1917938"/>
            <a:ext cx="383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1" i="0" lang="es" sz="15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estructura de control de flujo en Java que permite repetir un bloque de código mientras se cumpla una condición determinada. 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Básicamente, la idea es que el bloque de código se seguirá ejecutando mientras la condición se evalúe como true (verdadera).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76119" y="1165885"/>
            <a:ext cx="41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Definición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447494" y="1781475"/>
            <a:ext cx="3371100" cy="23397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La </a:t>
            </a:r>
            <a:r>
              <a:rPr b="1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de control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ciclo se inicializa antes de entrar al ciclo.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La </a:t>
            </a:r>
            <a:r>
              <a:rPr b="1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de control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ciclo se prueba, y si el resultado es verdadero se entra al cuerpo del ciclo.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La </a:t>
            </a:r>
            <a:r>
              <a:rPr b="1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de control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ciclo se altera dentro del cuerpo del ciclo de modo que la expresión </a:t>
            </a:r>
            <a:r>
              <a:rPr b="1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algún momento se evalúa como falsa.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54356" y="2327306"/>
            <a:ext cx="4242600" cy="244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 de control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condición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bloque de código a ejecutar mientras la condición sea verdadera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cambio en la variable de control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50450" y="1149038"/>
            <a:ext cx="42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3925" y="497250"/>
            <a:ext cx="3038037" cy="430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20788" y="1294200"/>
            <a:ext cx="51657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concepto de </a:t>
            </a:r>
            <a:r>
              <a:rPr b="1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contador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muy importante en la programación con ciclos, y se utiliza para llevar un seguimiento del número de veces que se ha ejecutado un ciclo.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su forma más básica, u</a:t>
            </a:r>
            <a:r>
              <a:rPr b="1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contador es una variable que se utiliza para contar el número de veces que se ha ejecutado un ciclo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Por lo general, se inicializa antes del ciclo y se incrementa o decrementa en cada iteración del ciclo.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uso de un contador es especialmente útil en ciclos for y while, donde se necesita repetir un bloque de código una cantidad específica de veces.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Usar un </a:t>
            </a:r>
            <a:r>
              <a:rPr b="1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valor centinela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para crear un ciclo indefinido también es una práctica común en los ciclos while.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 contador?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977294" y="1294200"/>
            <a:ext cx="29493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(contador &lt;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contador++;</a:t>
            </a:r>
            <a:endParaRPr b="1" i="0" sz="14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2260" y="3426453"/>
            <a:ext cx="2119369" cy="119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 contador?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13" y="1351238"/>
            <a:ext cx="6100763" cy="2423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6728325" y="1085006"/>
            <a:ext cx="2145600" cy="2739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El Ejemplo está realizado en un lenguaje que se llama </a:t>
            </a:r>
            <a:r>
              <a:rPr b="1" lang="es" sz="1300">
                <a:latin typeface="Trebuchet MS"/>
                <a:ea typeface="Trebuchet MS"/>
                <a:cs typeface="Trebuchet MS"/>
                <a:sym typeface="Trebuchet MS"/>
              </a:rPr>
              <a:t>Visual Basic</a:t>
            </a: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, sin embargo se puede apreciar que la lógica y la estructura es la misma.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" sz="1300"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 es una estructura que se caracteriza por cambiar muy poco o nada en otros lenguajes de programación 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350725" y="4733213"/>
            <a:ext cx="1538100" cy="402600"/>
          </a:xfrm>
          <a:prstGeom prst="ellipse">
            <a:avLst/>
          </a:prstGeom>
          <a:solidFill>
            <a:srgbClr val="888888"/>
          </a:solidFill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276" y="3362943"/>
            <a:ext cx="1690500" cy="16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231763" y="195081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Ciclo 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45894" y="1199888"/>
            <a:ext cx="804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7F7F8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Calcular el promedio de los números ingresados por el usuario hasta que ingrese el número 0.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63950" y="2006785"/>
            <a:ext cx="82161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45894" y="1199888"/>
            <a:ext cx="804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7F7F8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Calcular el promedio de los números ingresados por el usuario hasta que ingrese el número 0.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63950" y="1833638"/>
            <a:ext cx="8216100" cy="272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!=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 += num;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 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promedio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sum / count;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promedio de los números ingresados es: "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promedio);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445894" y="1199888"/>
            <a:ext cx="804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7F7F8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Calcular el promedio de los números ingresados por el usuario hasta que ingrese el número 0.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