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swald SemiBold"/>
      <p:regular r:id="rId36"/>
      <p:bold r:id="rId37"/>
    </p:embeddedFont>
    <p:embeddedFont>
      <p:font typeface="Oswald"/>
      <p:regular r:id="rId38"/>
      <p:bold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SemiBold-bold.fntdata"/><Relationship Id="rId14" Type="http://schemas.openxmlformats.org/officeDocument/2006/relationships/slide" Target="slides/slide9.xml"/><Relationship Id="rId36" Type="http://schemas.openxmlformats.org/officeDocument/2006/relationships/font" Target="fonts/Oswald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5c272f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85c272f365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5c272f36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85c272f365_0_12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5c272f36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85c272f365_0_14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5c272f36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285c272f365_0_1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5c272f36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85c272f365_0_17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5c272f3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285c272f365_0_18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5c272f36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285c272f365_0_20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5c272f36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285c272f365_0_21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5c272f36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285c272f365_0_23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5c272f36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285c272f365_0_25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5c272f36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285c272f365_0_26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5c272f3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85c272f365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5c272f36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285c272f365_0_28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5c272f36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g285c272f365_0_29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5c272f36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285c272f365_0_30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85c272f36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285c272f365_0_32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85c272f36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285c272f365_0_3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5c272f36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285c272f365_0_35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5c272f36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285c272f365_0_36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c272f3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85c272f365_0_2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5c272f3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85c272f365_0_4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5c272f3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85c272f365_0_5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5c272f36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85c272f365_0_7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5c272f36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85c272f365_0_8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5c272f36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85c272f365_0_10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5c272f36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285c272f365_0_11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hyperlink" Target="https://developer.mozilla.org/es/docs/Web/JavaScript/Reference/Global_Objects/St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Ciclo Hacer-Mientras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769819" y="1847588"/>
            <a:ext cx="64626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password = input.nextLine();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(!password.equals(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"1234"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"Bienvenido al sistema."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50688" y="12774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contraseña hasta que sea correcta.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550688" y="12774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contraseña hasta que sea correcta.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755175" y="1888088"/>
            <a:ext cx="6462600" cy="17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password = input.nextLine();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la contraseña: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input.nextLine();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(!password.equals(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"1234"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"Bienvenido al sistema."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2849288" y="1833019"/>
            <a:ext cx="3445500" cy="260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System.out.println(a);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a + b;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= sum;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s" sz="16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550688" y="1163138"/>
            <a:ext cx="6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del 1 al 100.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664988" y="1578713"/>
            <a:ext cx="3464100" cy="1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550688" y="1163138"/>
            <a:ext cx="6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del 1 al 100.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/>
          <p:nvPr/>
        </p:nvSpPr>
        <p:spPr>
          <a:xfrm>
            <a:off x="5815012" y="1661381"/>
            <a:ext cx="3187080" cy="261165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Recuerda que puedes utilizar ciclos anidados, indiferentemente que sean ciclos diferentes a do while como while o for y al igual puedes incorporar condicionales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664988" y="1578713"/>
            <a:ext cx="3464100" cy="22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 &lt;= i /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% j ==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esPrimo =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075" y="2905838"/>
            <a:ext cx="1927912" cy="192791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9"/>
          <p:cNvSpPr txBox="1"/>
          <p:nvPr/>
        </p:nvSpPr>
        <p:spPr>
          <a:xfrm>
            <a:off x="550688" y="1163138"/>
            <a:ext cx="6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del 1 al 100.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664988" y="1578713"/>
            <a:ext cx="3464100" cy="35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 &lt;= i /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% j ==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esPrimo =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(esPrimo)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5815012" y="1661381"/>
            <a:ext cx="3187080" cy="261165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Recuerda que puedes utilizar ciclos anidados, indiferentemente que sean ciclos diferentes a do while como while o for y al igual puedes incorporar condicionales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075" y="2905838"/>
            <a:ext cx="1927912" cy="192791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 txBox="1"/>
          <p:nvPr/>
        </p:nvSpPr>
        <p:spPr>
          <a:xfrm>
            <a:off x="550688" y="1163138"/>
            <a:ext cx="6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del 1 al 100.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550688" y="1163138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b="0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la suma de los números ingresados por el usuario hasta que ingrese el número 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681863" y="1903538"/>
            <a:ext cx="78309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!=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550688" y="1163138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b="0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la suma de los números ingresados por el usuario hasta que ingrese el número 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9606" y="1866731"/>
            <a:ext cx="47334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estructura de control de flujo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similar al ciclo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pero se diferencia en que la condición de ejecución del ciclo se evalúa al final de cada iteración en lugar de al comienzo.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sintaxis básica del ciclo do-while es la siguiente: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Hacer-mientras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61819" y="1165885"/>
            <a:ext cx="41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Definición</a:t>
            </a:r>
            <a:endParaRPr b="1" i="0" sz="23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550688" y="1163138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b="0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la suma de los números ingresados por el usuario hasta que ingrese el número 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681863" y="1920713"/>
            <a:ext cx="7830900" cy="22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 (0 para salir):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 = input.nextInt();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 += num;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!=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"La suma de los números ingresados es: "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sum);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4"/>
          <p:cNvSpPr txBox="1"/>
          <p:nvPr>
            <p:ph type="title"/>
          </p:nvPr>
        </p:nvSpPr>
        <p:spPr>
          <a:xfrm>
            <a:off x="1261031" y="1762285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Ciclos anidados mixtos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550688" y="1163138"/>
            <a:ext cx="80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10 números triangulares.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550688" y="1163138"/>
            <a:ext cx="80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10 números triangulares.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3194269" y="1764347"/>
            <a:ext cx="2931000" cy="290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 &lt;= i) 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+= j;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j++;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System.out.println(sum);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525375" y="980991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cadena de texto y contar la cantidad de vocales y consonantes.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3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525375" y="980991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cadena de texto y contar la cantidad de vocales y consonantes.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1378913" y="1620994"/>
            <a:ext cx="6386100" cy="180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cadena de texto: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input.nextLine();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vocales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consonantes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cadena.length())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3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9"/>
          <p:cNvSpPr txBox="1"/>
          <p:nvPr/>
        </p:nvSpPr>
        <p:spPr>
          <a:xfrm>
            <a:off x="1378913" y="1663575"/>
            <a:ext cx="6386100" cy="327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cadena de texto: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input.nextLine();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vocales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consonantes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cadena.length())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cadena.charAt(i);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 ==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c ==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c ==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c ==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c ==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vocales++;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 &gt;=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 c &lt;=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consonantes++;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"La cadena ingresada tiene "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vocales +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vocales y "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consonantes +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consonantes."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525375" y="980991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cadena de texto y contar la cantidad de vocales y consonantes.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2419181" y="3014906"/>
            <a:ext cx="1503900" cy="21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39"/>
          <p:cNvCxnSpPr/>
          <p:nvPr/>
        </p:nvCxnSpPr>
        <p:spPr>
          <a:xfrm flipH="1" rot="10800000">
            <a:off x="4059788" y="1952831"/>
            <a:ext cx="3761400" cy="119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" name="Google Shape;470;p39"/>
          <p:cNvSpPr txBox="1"/>
          <p:nvPr/>
        </p:nvSpPr>
        <p:spPr>
          <a:xfrm>
            <a:off x="7856175" y="1646456"/>
            <a:ext cx="116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Aquí se aplica teoría del nodo llamando a </a:t>
            </a:r>
            <a:r>
              <a:rPr b="0" i="0" lang="es" sz="9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método </a:t>
            </a:r>
            <a:r>
              <a:rPr b="0" i="0" lang="es" sz="9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charAt()</a:t>
            </a:r>
            <a:r>
              <a:rPr b="0" i="0" lang="es" sz="9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0" i="0" lang="es" sz="900" u="sng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r>
              <a:rPr b="0" i="0" lang="es" sz="9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devuelve en un nuevo String el carácter UTF-16 de una cadena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Hacer-mientras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97863" y="2676019"/>
            <a:ext cx="4215300" cy="124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bloque de código a ejecutar al menos una vez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8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8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condición</a:t>
            </a: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1938" y="511312"/>
            <a:ext cx="3366763" cy="419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450450" y="1206188"/>
            <a:ext cx="42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</a:t>
            </a:r>
            <a:endParaRPr b="1" i="0" sz="23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37375" y="1294200"/>
            <a:ext cx="46269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 igual que en el ciclo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el bloque de código dentro de la estructura se ejecuta mientras la condición se evalúa como verdadera. Sin embargo, en el ciclo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el bloque de código se ejecuta al menos una vez, independientemente de si la condición es verdadera o falsa. Después de la primera ejecución del bloque, se evalúa la condición y, si es verdadera, se vuelve a ejecutar el bloque. El ciclo continúa hasta que la condición se evalúa como falsa.</a:t>
            </a:r>
            <a:endParaRPr b="1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Hacer-mientras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731" y="1181963"/>
            <a:ext cx="3731779" cy="285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1231763" y="1594003"/>
            <a:ext cx="66804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Ciclo Hacer-Mientras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el factorial de un número ingresado por el usuario.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08038" y="1723838"/>
            <a:ext cx="4918200" cy="198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el factorial de un número ingresado por el usuario.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15331" y="1789416"/>
            <a:ext cx="7618200" cy="244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factorial *= i;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factorial de "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n + 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es: "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factorial);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el factorial de un número ingresado por el usuario.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550688" y="12774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contraseña hasta que sea correcta.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