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  <p:sldMasterId id="2147483684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Fira Sans Extra Condensed Medium"/>
      <p:regular r:id="rId8"/>
      <p:bold r:id="rId9"/>
      <p:italic r:id="rId10"/>
      <p:boldItalic r:id="rId11"/>
    </p:embeddedFont>
    <p:embeddedFont>
      <p:font typeface="Fira Sans SemiBold"/>
      <p:regular r:id="rId12"/>
      <p:bold r:id="rId13"/>
      <p:italic r:id="rId14"/>
      <p:boldItalic r:id="rId15"/>
    </p:embeddedFont>
    <p:embeddedFont>
      <p:font typeface="Fira Sans"/>
      <p:regular r:id="rId16"/>
      <p:bold r:id="rId17"/>
      <p:italic r:id="rId18"/>
      <p:boldItalic r:id="rId19"/>
    </p:embeddedFont>
    <p:embeddedFont>
      <p:font typeface="Oswald SemiBold"/>
      <p:regular r:id="rId20"/>
      <p:bold r:id="rId21"/>
    </p:embeddedFont>
    <p:embeddedFont>
      <p:font typeface="Oswald"/>
      <p:regular r:id="rId22"/>
      <p:bold r:id="rId23"/>
    </p:embeddedFont>
    <p:embeddedFont>
      <p:font typeface="Cormorant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SemiBold-regular.fntdata"/><Relationship Id="rId22" Type="http://schemas.openxmlformats.org/officeDocument/2006/relationships/font" Target="fonts/Oswald-regular.fntdata"/><Relationship Id="rId21" Type="http://schemas.openxmlformats.org/officeDocument/2006/relationships/font" Target="fonts/OswaldSemiBold-bold.fntdata"/><Relationship Id="rId24" Type="http://schemas.openxmlformats.org/officeDocument/2006/relationships/font" Target="fonts/CormorantLight-regular.fntdata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iraSansExtraCondensedMedium-bold.fntdata"/><Relationship Id="rId26" Type="http://schemas.openxmlformats.org/officeDocument/2006/relationships/font" Target="fonts/CormorantLight-italic.fntdata"/><Relationship Id="rId25" Type="http://schemas.openxmlformats.org/officeDocument/2006/relationships/font" Target="fonts/CormorantLight-bold.fntdata"/><Relationship Id="rId27" Type="http://schemas.openxmlformats.org/officeDocument/2006/relationships/font" Target="fonts/Cormorant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FiraSansExtraCondensedMedium-regular.fntdata"/><Relationship Id="rId11" Type="http://schemas.openxmlformats.org/officeDocument/2006/relationships/font" Target="fonts/FiraSansExtraCondensedMedium-boldItalic.fntdata"/><Relationship Id="rId10" Type="http://schemas.openxmlformats.org/officeDocument/2006/relationships/font" Target="fonts/FiraSansExtraCondensedMedium-italic.fntdata"/><Relationship Id="rId13" Type="http://schemas.openxmlformats.org/officeDocument/2006/relationships/font" Target="fonts/FiraSansSemiBold-bold.fntdata"/><Relationship Id="rId12" Type="http://schemas.openxmlformats.org/officeDocument/2006/relationships/font" Target="fonts/FiraSansSemiBold-regular.fntdata"/><Relationship Id="rId15" Type="http://schemas.openxmlformats.org/officeDocument/2006/relationships/font" Target="fonts/FiraSansSemiBold-boldItalic.fntdata"/><Relationship Id="rId14" Type="http://schemas.openxmlformats.org/officeDocument/2006/relationships/font" Target="fonts/FiraSansSemiBold-italic.fntdata"/><Relationship Id="rId17" Type="http://schemas.openxmlformats.org/officeDocument/2006/relationships/font" Target="fonts/FiraSans-bold.fntdata"/><Relationship Id="rId16" Type="http://schemas.openxmlformats.org/officeDocument/2006/relationships/font" Target="fonts/FiraSans-regular.fntdata"/><Relationship Id="rId19" Type="http://schemas.openxmlformats.org/officeDocument/2006/relationships/font" Target="fonts/FiraSans-boldItalic.fntdata"/><Relationship Id="rId18" Type="http://schemas.openxmlformats.org/officeDocument/2006/relationships/font" Target="fonts/Fira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b76a263006_0_437:notes"/>
          <p:cNvSpPr/>
          <p:nvPr>
            <p:ph idx="2" type="sldImg"/>
          </p:nvPr>
        </p:nvSpPr>
        <p:spPr>
          <a:xfrm>
            <a:off x="381300" y="685800"/>
            <a:ext cx="6096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2b76a263006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_2">
  <p:cSld name="TITLE_ONLY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019241" y="2404455"/>
            <a:ext cx="3105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60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693803" y="1937785"/>
            <a:ext cx="77565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0" y="734798"/>
            <a:ext cx="4307100" cy="50400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2">
            <a:alphaModFix/>
          </a:blip>
          <a:srcRect b="10482" l="0" r="0" t="0"/>
          <a:stretch/>
        </p:blipFill>
        <p:spPr>
          <a:xfrm>
            <a:off x="834709" y="200959"/>
            <a:ext cx="2033856" cy="4982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TRA – Observatorio de Transparencia Umanizales" id="78" name="Google Shape;78;p16"/>
          <p:cNvPicPr preferRelativeResize="0"/>
          <p:nvPr/>
        </p:nvPicPr>
        <p:blipFill rotWithShape="1">
          <a:blip r:embed="rId3">
            <a:alphaModFix/>
          </a:blip>
          <a:srcRect b="10523" l="0" r="0" t="12268"/>
          <a:stretch/>
        </p:blipFill>
        <p:spPr>
          <a:xfrm>
            <a:off x="0" y="0"/>
            <a:ext cx="902858" cy="6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2868566" y="272244"/>
            <a:ext cx="1438500" cy="424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+3Blocks">
  <p:cSld name="TITLE_ONLY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83" name="Google Shape;83;p17"/>
          <p:cNvGrpSpPr/>
          <p:nvPr/>
        </p:nvGrpSpPr>
        <p:grpSpPr>
          <a:xfrm>
            <a:off x="1183040" y="1301225"/>
            <a:ext cx="1836330" cy="3842723"/>
            <a:chOff x="1183040" y="1301225"/>
            <a:chExt cx="1836330" cy="3842723"/>
          </a:xfrm>
        </p:grpSpPr>
        <p:sp>
          <p:nvSpPr>
            <p:cNvPr id="84" name="Google Shape;84;p17"/>
            <p:cNvSpPr/>
            <p:nvPr/>
          </p:nvSpPr>
          <p:spPr>
            <a:xfrm>
              <a:off x="1183070" y="4465048"/>
              <a:ext cx="1836300" cy="678900"/>
            </a:xfrm>
            <a:prstGeom prst="roundRect">
              <a:avLst>
                <a:gd fmla="val 10059" name="adj"/>
              </a:avLst>
            </a:prstGeom>
            <a:gradFill>
              <a:gsLst>
                <a:gs pos="0">
                  <a:srgbClr val="F3F3F3"/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1183040" y="1301225"/>
              <a:ext cx="1836300" cy="3164100"/>
            </a:xfrm>
            <a:prstGeom prst="roundRect">
              <a:avLst>
                <a:gd fmla="val 10059" name="adj"/>
              </a:avLst>
            </a:prstGeom>
            <a:solidFill>
              <a:srgbClr val="F3F3F3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1183040" y="2017483"/>
              <a:ext cx="1836300" cy="2151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p17"/>
          <p:cNvGrpSpPr/>
          <p:nvPr/>
        </p:nvGrpSpPr>
        <p:grpSpPr>
          <a:xfrm>
            <a:off x="3622366" y="1301225"/>
            <a:ext cx="1836323" cy="3842723"/>
            <a:chOff x="3622366" y="1301225"/>
            <a:chExt cx="1836323" cy="3842723"/>
          </a:xfrm>
        </p:grpSpPr>
        <p:sp>
          <p:nvSpPr>
            <p:cNvPr id="88" name="Google Shape;88;p17"/>
            <p:cNvSpPr/>
            <p:nvPr/>
          </p:nvSpPr>
          <p:spPr>
            <a:xfrm>
              <a:off x="3622389" y="4465048"/>
              <a:ext cx="1836300" cy="678900"/>
            </a:xfrm>
            <a:prstGeom prst="roundRect">
              <a:avLst>
                <a:gd fmla="val 10059" name="adj"/>
              </a:avLst>
            </a:prstGeom>
            <a:gradFill>
              <a:gsLst>
                <a:gs pos="0">
                  <a:srgbClr val="F3F3F3"/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3622369" y="1301225"/>
              <a:ext cx="1836300" cy="3164100"/>
            </a:xfrm>
            <a:prstGeom prst="roundRect">
              <a:avLst>
                <a:gd fmla="val 10059" name="adj"/>
              </a:avLst>
            </a:prstGeom>
            <a:solidFill>
              <a:srgbClr val="F3F3F3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7"/>
            <p:cNvSpPr txBox="1"/>
            <p:nvPr/>
          </p:nvSpPr>
          <p:spPr>
            <a:xfrm>
              <a:off x="3830312" y="2111522"/>
              <a:ext cx="1419900" cy="3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500"/>
                <a:buFont typeface="Arial"/>
                <a:buNone/>
              </a:pPr>
              <a:r>
                <a:rPr b="0" i="0" lang="es" sz="2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SERVICES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3622366" y="2017484"/>
              <a:ext cx="1836300" cy="215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17"/>
          <p:cNvGrpSpPr/>
          <p:nvPr/>
        </p:nvGrpSpPr>
        <p:grpSpPr>
          <a:xfrm>
            <a:off x="6124623" y="1301225"/>
            <a:ext cx="1836337" cy="3842723"/>
            <a:chOff x="6124623" y="1301225"/>
            <a:chExt cx="1836337" cy="3842723"/>
          </a:xfrm>
        </p:grpSpPr>
        <p:sp>
          <p:nvSpPr>
            <p:cNvPr id="93" name="Google Shape;93;p17"/>
            <p:cNvSpPr/>
            <p:nvPr/>
          </p:nvSpPr>
          <p:spPr>
            <a:xfrm>
              <a:off x="6124660" y="4465048"/>
              <a:ext cx="1836300" cy="678900"/>
            </a:xfrm>
            <a:prstGeom prst="roundRect">
              <a:avLst>
                <a:gd fmla="val 10059" name="adj"/>
              </a:avLst>
            </a:prstGeom>
            <a:gradFill>
              <a:gsLst>
                <a:gs pos="0">
                  <a:srgbClr val="F3F3F3"/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6124625" y="1301225"/>
              <a:ext cx="1836300" cy="3164100"/>
            </a:xfrm>
            <a:prstGeom prst="roundRect">
              <a:avLst>
                <a:gd fmla="val 10059" name="adj"/>
              </a:avLst>
            </a:prstGeom>
            <a:solidFill>
              <a:srgbClr val="F3F3F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6124623" y="2017484"/>
              <a:ext cx="1836300" cy="2151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17"/>
          <p:cNvSpPr txBox="1"/>
          <p:nvPr>
            <p:ph idx="2" type="title"/>
          </p:nvPr>
        </p:nvSpPr>
        <p:spPr>
          <a:xfrm>
            <a:off x="1194025" y="1495975"/>
            <a:ext cx="1814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Fira Sans SemiBold"/>
              <a:buNone/>
              <a:defRPr sz="20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3" type="title"/>
          </p:nvPr>
        </p:nvSpPr>
        <p:spPr>
          <a:xfrm>
            <a:off x="3633175" y="1495975"/>
            <a:ext cx="1814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Fira Sans SemiBold"/>
              <a:buNone/>
              <a:defRPr sz="2000">
                <a:solidFill>
                  <a:schemeClr val="accent2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4" type="title"/>
          </p:nvPr>
        </p:nvSpPr>
        <p:spPr>
          <a:xfrm>
            <a:off x="6135575" y="1495975"/>
            <a:ext cx="1814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ira Sans SemiBold"/>
              <a:buNone/>
              <a:defRPr sz="2000">
                <a:solidFill>
                  <a:schemeClr val="accent3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1" type="subTitle"/>
          </p:nvPr>
        </p:nvSpPr>
        <p:spPr>
          <a:xfrm>
            <a:off x="1205050" y="2230075"/>
            <a:ext cx="18033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Fira Sans SemiBold"/>
              <a:buNone/>
              <a:defRPr sz="2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00" name="Google Shape;100;p17"/>
          <p:cNvSpPr txBox="1"/>
          <p:nvPr>
            <p:ph idx="5" type="subTitle"/>
          </p:nvPr>
        </p:nvSpPr>
        <p:spPr>
          <a:xfrm>
            <a:off x="3638725" y="2230075"/>
            <a:ext cx="18033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Fira Sans SemiBold"/>
              <a:buNone/>
              <a:defRPr sz="2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01" name="Google Shape;101;p17"/>
          <p:cNvSpPr txBox="1"/>
          <p:nvPr>
            <p:ph idx="6" type="subTitle"/>
          </p:nvPr>
        </p:nvSpPr>
        <p:spPr>
          <a:xfrm>
            <a:off x="6141125" y="2230075"/>
            <a:ext cx="18033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Fira Sans SemiBold"/>
              <a:buNone/>
              <a:defRPr sz="2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02" name="Google Shape;102;p17"/>
          <p:cNvSpPr txBox="1"/>
          <p:nvPr>
            <p:ph idx="7" type="body"/>
          </p:nvPr>
        </p:nvSpPr>
        <p:spPr>
          <a:xfrm>
            <a:off x="1195875" y="3295525"/>
            <a:ext cx="18144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5pPr>
            <a:lvl6pPr indent="-2286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6pPr>
            <a:lvl7pPr indent="-2286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7pPr>
            <a:lvl8pPr indent="-2286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8pPr>
            <a:lvl9pPr indent="-2286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idx="8" type="body"/>
          </p:nvPr>
        </p:nvSpPr>
        <p:spPr>
          <a:xfrm>
            <a:off x="3633175" y="3295525"/>
            <a:ext cx="18144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238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  <a:defRPr sz="1500">
                <a:solidFill>
                  <a:srgbClr val="FFFFFF"/>
                </a:solidFill>
              </a:defRPr>
            </a:lvl1pPr>
            <a:lvl2pPr indent="-31115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 sz="1300">
                <a:solidFill>
                  <a:srgbClr val="FFFFFF"/>
                </a:solidFill>
              </a:defRPr>
            </a:lvl2pPr>
            <a:lvl3pPr indent="-3111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 sz="1300">
                <a:solidFill>
                  <a:srgbClr val="FFFFFF"/>
                </a:solidFill>
              </a:defRPr>
            </a:lvl3pPr>
            <a:lvl4pPr indent="-3111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 sz="1300">
                <a:solidFill>
                  <a:srgbClr val="FFFFFF"/>
                </a:solidFill>
              </a:defRPr>
            </a:lvl4pPr>
            <a:lvl5pPr indent="-31115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 sz="1300">
                <a:solidFill>
                  <a:srgbClr val="FFFFFF"/>
                </a:solidFill>
              </a:defRPr>
            </a:lvl5pPr>
            <a:lvl6pPr indent="-31115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 sz="1300">
                <a:solidFill>
                  <a:srgbClr val="FFFFFF"/>
                </a:solidFill>
              </a:defRPr>
            </a:lvl6pPr>
            <a:lvl7pPr indent="-3111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 sz="1300">
                <a:solidFill>
                  <a:srgbClr val="FFFFFF"/>
                </a:solidFill>
              </a:defRPr>
            </a:lvl7pPr>
            <a:lvl8pPr indent="-3111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 sz="1300">
                <a:solidFill>
                  <a:srgbClr val="FFFFFF"/>
                </a:solidFill>
              </a:defRPr>
            </a:lvl8pPr>
            <a:lvl9pPr indent="-31115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9" type="body"/>
          </p:nvPr>
        </p:nvSpPr>
        <p:spPr>
          <a:xfrm>
            <a:off x="6135575" y="3295525"/>
            <a:ext cx="18144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238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  <a:defRPr sz="1500">
                <a:solidFill>
                  <a:srgbClr val="FFFFFF"/>
                </a:solidFill>
              </a:defRPr>
            </a:lvl1pPr>
            <a:lvl2pPr indent="-31115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 sz="1300">
                <a:solidFill>
                  <a:srgbClr val="FFFFFF"/>
                </a:solidFill>
              </a:defRPr>
            </a:lvl2pPr>
            <a:lvl3pPr indent="-3111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 sz="1300">
                <a:solidFill>
                  <a:srgbClr val="FFFFFF"/>
                </a:solidFill>
              </a:defRPr>
            </a:lvl3pPr>
            <a:lvl4pPr indent="-3111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 sz="1300">
                <a:solidFill>
                  <a:srgbClr val="FFFFFF"/>
                </a:solidFill>
              </a:defRPr>
            </a:lvl4pPr>
            <a:lvl5pPr indent="-31115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 sz="1300">
                <a:solidFill>
                  <a:srgbClr val="FFFFFF"/>
                </a:solidFill>
              </a:defRPr>
            </a:lvl5pPr>
            <a:lvl6pPr indent="-31115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 sz="1300">
                <a:solidFill>
                  <a:srgbClr val="FFFFFF"/>
                </a:solidFill>
              </a:defRPr>
            </a:lvl6pPr>
            <a:lvl7pPr indent="-3111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 sz="1300">
                <a:solidFill>
                  <a:srgbClr val="FFFFFF"/>
                </a:solidFill>
              </a:defRPr>
            </a:lvl7pPr>
            <a:lvl8pPr indent="-3111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 sz="1300">
                <a:solidFill>
                  <a:srgbClr val="FFFFFF"/>
                </a:solidFill>
              </a:defRPr>
            </a:lvl8pPr>
            <a:lvl9pPr indent="-31115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 sz="13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_2">
  <p:cSld name="TITLE_ONLY_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019241" y="2404455"/>
            <a:ext cx="3105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60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0" y="734798"/>
            <a:ext cx="4307100" cy="50400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2">
            <a:alphaModFix/>
          </a:blip>
          <a:srcRect b="10482" l="0" r="0" t="0"/>
          <a:stretch/>
        </p:blipFill>
        <p:spPr>
          <a:xfrm>
            <a:off x="834709" y="200959"/>
            <a:ext cx="2033856" cy="4982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TRA – Observatorio de Transparencia Umanizales" id="119" name="Google Shape;119;p20"/>
          <p:cNvPicPr preferRelativeResize="0"/>
          <p:nvPr/>
        </p:nvPicPr>
        <p:blipFill rotWithShape="1">
          <a:blip r:embed="rId3">
            <a:alphaModFix/>
          </a:blip>
          <a:srcRect b="10523" l="0" r="0" t="12268"/>
          <a:stretch/>
        </p:blipFill>
        <p:spPr>
          <a:xfrm>
            <a:off x="0" y="0"/>
            <a:ext cx="902858" cy="6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2868566" y="272244"/>
            <a:ext cx="1438500" cy="424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OBJECT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6457950" y="4767263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erpo de texto">
  <p:cSld name="Cuerpo de texto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628650" y="961061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FAA"/>
              </a:buClr>
              <a:buSzPts val="2600"/>
              <a:buFont typeface="Arial"/>
              <a:buNone/>
              <a:defRPr sz="2600">
                <a:solidFill>
                  <a:srgbClr val="00AF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628650" y="1955234"/>
            <a:ext cx="7886700" cy="27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1">
  <p:cSld name="OBJECT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6457950" y="4767263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019241" y="2404455"/>
            <a:ext cx="3105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60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683419" y="1937785"/>
            <a:ext cx="3642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4">
  <p:cSld name="OBJECT_5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6457950" y="4767263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10">
  <p:cSld name="OBJECT_1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6457950" y="4767263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11">
  <p:cSld name="OBJECT_1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27"/>
          <p:cNvSpPr txBox="1"/>
          <p:nvPr>
            <p:ph idx="12" type="sldNum"/>
          </p:nvPr>
        </p:nvSpPr>
        <p:spPr>
          <a:xfrm>
            <a:off x="6457950" y="4767263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2">
  <p:cSld name="OBJECT_3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65" name="Google Shape;165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6" name="Google Shape;166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28"/>
          <p:cNvSpPr txBox="1"/>
          <p:nvPr>
            <p:ph idx="12" type="sldNum"/>
          </p:nvPr>
        </p:nvSpPr>
        <p:spPr>
          <a:xfrm>
            <a:off x="6457950" y="4767263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5">
  <p:cSld name="OBJECT_6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71" name="Google Shape;171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6457950" y="4767263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8">
  <p:cSld name="OBJECT_9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77" name="Google Shape;177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3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6457950" y="4767263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7">
  <p:cSld name="OBJECT_8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83" name="Google Shape;183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3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31"/>
          <p:cNvSpPr txBox="1"/>
          <p:nvPr>
            <p:ph idx="12" type="sldNum"/>
          </p:nvPr>
        </p:nvSpPr>
        <p:spPr>
          <a:xfrm>
            <a:off x="6457950" y="4767263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12">
  <p:cSld name="OBJECT_13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628650" y="6279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None/>
              <a:defRPr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628650" y="162219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89" name="Google Shape;189;p3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ormorant Light"/>
                <a:ea typeface="Cormorant Light"/>
                <a:cs typeface="Cormorant Light"/>
                <a:sym typeface="Cormorant Ligh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3">
  <p:cSld name="OBJECT_4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93" name="Google Shape;193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3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33"/>
          <p:cNvSpPr txBox="1"/>
          <p:nvPr>
            <p:ph idx="12" type="sldNum"/>
          </p:nvPr>
        </p:nvSpPr>
        <p:spPr>
          <a:xfrm>
            <a:off x="6457950" y="4767263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ctrTitle"/>
          </p:nvPr>
        </p:nvSpPr>
        <p:spPr>
          <a:xfrm>
            <a:off x="685800" y="1594485"/>
            <a:ext cx="77724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34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p3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0" name="Google Shape;200;p3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1" name="Google Shape;201;p34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05" name="Google Shape;205;p35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206" name="Google Shape;206;p35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07" name="Google Shape;207;p35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208" name="Google Shape;208;p3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9" name="Google Shape;209;p3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0" name="Google Shape;210;p35"/>
          <p:cNvSpPr txBox="1"/>
          <p:nvPr>
            <p:ph idx="12" type="sldNum"/>
          </p:nvPr>
        </p:nvSpPr>
        <p:spPr>
          <a:xfrm>
            <a:off x="6457950" y="4767263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6">
  <p:cSld name="OBJECT_7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214" name="Google Shape;214;p3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5" name="Google Shape;215;p3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6" name="Google Shape;216;p36"/>
          <p:cNvSpPr txBox="1"/>
          <p:nvPr>
            <p:ph idx="12" type="sldNum"/>
          </p:nvPr>
        </p:nvSpPr>
        <p:spPr>
          <a:xfrm>
            <a:off x="6457950" y="4767263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9">
  <p:cSld name="OBJECT_10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220" name="Google Shape;220;p3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1" name="Google Shape;221;p3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2" name="Google Shape;222;p37"/>
          <p:cNvSpPr txBox="1"/>
          <p:nvPr>
            <p:ph idx="12" type="sldNum"/>
          </p:nvPr>
        </p:nvSpPr>
        <p:spPr>
          <a:xfrm>
            <a:off x="6457950" y="4767263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2.xml"/><Relationship Id="rId1" Type="http://schemas.openxmlformats.org/officeDocument/2006/relationships/image" Target="../media/image4.jpg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34.xml"/><Relationship Id="rId27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7033021" y="4811315"/>
            <a:ext cx="2111216" cy="332422"/>
          </a:xfrm>
          <a:custGeom>
            <a:rect b="b" l="l" r="r" t="t"/>
            <a:pathLst>
              <a:path extrusionOk="0" h="443229" w="2814954">
                <a:moveTo>
                  <a:pt x="0" y="0"/>
                </a:moveTo>
                <a:lnTo>
                  <a:pt x="2814636" y="0"/>
                </a:lnTo>
                <a:lnTo>
                  <a:pt x="2814636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4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7125890" y="4882752"/>
            <a:ext cx="189547" cy="189547"/>
          </a:xfrm>
          <a:custGeom>
            <a:rect b="b" l="l" r="r" t="t"/>
            <a:pathLst>
              <a:path extrusionOk="0" h="252729" w="252729">
                <a:moveTo>
                  <a:pt x="0" y="0"/>
                </a:moveTo>
                <a:lnTo>
                  <a:pt x="252411" y="0"/>
                </a:lnTo>
                <a:lnTo>
                  <a:pt x="252411" y="252412"/>
                </a:lnTo>
                <a:lnTo>
                  <a:pt x="0" y="252412"/>
                </a:lnTo>
                <a:lnTo>
                  <a:pt x="0" y="0"/>
                </a:lnTo>
                <a:close/>
              </a:path>
            </a:pathLst>
          </a:custGeom>
          <a:solidFill>
            <a:srgbClr val="FCDE6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4"/>
          <p:cNvSpPr txBox="1"/>
          <p:nvPr>
            <p:ph type="title"/>
          </p:nvPr>
        </p:nvSpPr>
        <p:spPr>
          <a:xfrm>
            <a:off x="3019241" y="2404455"/>
            <a:ext cx="3105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2600" u="none" cap="none" strike="noStrike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93803" y="1937785"/>
            <a:ext cx="77565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0" y="734798"/>
            <a:ext cx="4307100" cy="50400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1">
            <a:alphaModFix/>
          </a:blip>
          <a:srcRect b="10482" l="0" r="0" t="0"/>
          <a:stretch/>
        </p:blipFill>
        <p:spPr>
          <a:xfrm>
            <a:off x="834709" y="200959"/>
            <a:ext cx="2033856" cy="4982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TRA – Observatorio de Transparencia Umanizales" id="64" name="Google Shape;64;p14"/>
          <p:cNvPicPr preferRelativeResize="0"/>
          <p:nvPr/>
        </p:nvPicPr>
        <p:blipFill rotWithShape="1">
          <a:blip r:embed="rId2">
            <a:alphaModFix/>
          </a:blip>
          <a:srcRect b="10523" l="0" r="0" t="12268"/>
          <a:stretch/>
        </p:blipFill>
        <p:spPr>
          <a:xfrm>
            <a:off x="0" y="0"/>
            <a:ext cx="902858" cy="6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2868566" y="272244"/>
            <a:ext cx="1438500" cy="42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2973900" y="788694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Propuesta de evaluación</a:t>
            </a:r>
            <a:endParaRPr/>
          </a:p>
        </p:txBody>
      </p:sp>
      <p:grpSp>
        <p:nvGrpSpPr>
          <p:cNvPr id="228" name="Google Shape;228;p38"/>
          <p:cNvGrpSpPr/>
          <p:nvPr/>
        </p:nvGrpSpPr>
        <p:grpSpPr>
          <a:xfrm>
            <a:off x="2468912" y="1196687"/>
            <a:ext cx="6217881" cy="521100"/>
            <a:chOff x="2468863" y="1577688"/>
            <a:chExt cx="6217881" cy="521100"/>
          </a:xfrm>
        </p:grpSpPr>
        <p:sp>
          <p:nvSpPr>
            <p:cNvPr id="229" name="Google Shape;229;p38"/>
            <p:cNvSpPr/>
            <p:nvPr/>
          </p:nvSpPr>
          <p:spPr>
            <a:xfrm>
              <a:off x="2468863" y="1577688"/>
              <a:ext cx="1145700" cy="521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s" sz="1600" u="none" cap="none" strike="noStrik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Conceptos Básicos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8"/>
            <p:cNvSpPr/>
            <p:nvPr/>
          </p:nvSpPr>
          <p:spPr>
            <a:xfrm>
              <a:off x="3734513" y="1577688"/>
              <a:ext cx="1145700" cy="521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s" sz="1600" u="none" cap="none" strike="noStrik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Estructuras Selectivas</a:t>
              </a:r>
              <a:endParaRPr b="0" i="0" sz="16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1" name="Google Shape;231;p38"/>
            <p:cNvSpPr/>
            <p:nvPr/>
          </p:nvSpPr>
          <p:spPr>
            <a:xfrm>
              <a:off x="5000144" y="1577688"/>
              <a:ext cx="1145700" cy="521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Estructuras Repetitivas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8"/>
            <p:cNvSpPr/>
            <p:nvPr/>
          </p:nvSpPr>
          <p:spPr>
            <a:xfrm>
              <a:off x="6268188" y="1577688"/>
              <a:ext cx="1145700" cy="521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Funciones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8"/>
            <p:cNvSpPr/>
            <p:nvPr/>
          </p:nvSpPr>
          <p:spPr>
            <a:xfrm>
              <a:off x="7541044" y="1577688"/>
              <a:ext cx="1145700" cy="521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Arreglos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38"/>
          <p:cNvGrpSpPr/>
          <p:nvPr/>
        </p:nvGrpSpPr>
        <p:grpSpPr>
          <a:xfrm>
            <a:off x="457200" y="2503407"/>
            <a:ext cx="8229550" cy="572700"/>
            <a:chOff x="457200" y="2775049"/>
            <a:chExt cx="8229550" cy="572700"/>
          </a:xfrm>
        </p:grpSpPr>
        <p:sp>
          <p:nvSpPr>
            <p:cNvPr id="235" name="Google Shape;235;p38"/>
            <p:cNvSpPr/>
            <p:nvPr/>
          </p:nvSpPr>
          <p:spPr>
            <a:xfrm>
              <a:off x="2468950" y="2973419"/>
              <a:ext cx="6217800" cy="176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8"/>
            <p:cNvSpPr/>
            <p:nvPr/>
          </p:nvSpPr>
          <p:spPr>
            <a:xfrm>
              <a:off x="2468925" y="2973417"/>
              <a:ext cx="3624600" cy="1758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8"/>
            <p:cNvSpPr/>
            <p:nvPr/>
          </p:nvSpPr>
          <p:spPr>
            <a:xfrm>
              <a:off x="457200" y="2775049"/>
              <a:ext cx="1845300" cy="572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38" name="Google Shape;238;p38"/>
          <p:cNvGrpSpPr/>
          <p:nvPr/>
        </p:nvGrpSpPr>
        <p:grpSpPr>
          <a:xfrm>
            <a:off x="457200" y="3156590"/>
            <a:ext cx="8229550" cy="572700"/>
            <a:chOff x="457200" y="3471274"/>
            <a:chExt cx="8229550" cy="572700"/>
          </a:xfrm>
        </p:grpSpPr>
        <p:sp>
          <p:nvSpPr>
            <p:cNvPr id="239" name="Google Shape;239;p38"/>
            <p:cNvSpPr/>
            <p:nvPr/>
          </p:nvSpPr>
          <p:spPr>
            <a:xfrm>
              <a:off x="2468950" y="3682960"/>
              <a:ext cx="6217800" cy="176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8"/>
            <p:cNvSpPr/>
            <p:nvPr/>
          </p:nvSpPr>
          <p:spPr>
            <a:xfrm>
              <a:off x="2468925" y="3682959"/>
              <a:ext cx="6174000" cy="1761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8"/>
            <p:cNvSpPr/>
            <p:nvPr/>
          </p:nvSpPr>
          <p:spPr>
            <a:xfrm>
              <a:off x="457200" y="3471274"/>
              <a:ext cx="1845300" cy="5727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42" name="Google Shape;242;p38"/>
          <p:cNvGrpSpPr/>
          <p:nvPr/>
        </p:nvGrpSpPr>
        <p:grpSpPr>
          <a:xfrm>
            <a:off x="457200" y="3809773"/>
            <a:ext cx="8229550" cy="572700"/>
            <a:chOff x="457200" y="4167499"/>
            <a:chExt cx="8229550" cy="572700"/>
          </a:xfrm>
        </p:grpSpPr>
        <p:sp>
          <p:nvSpPr>
            <p:cNvPr id="243" name="Google Shape;243;p38"/>
            <p:cNvSpPr/>
            <p:nvPr/>
          </p:nvSpPr>
          <p:spPr>
            <a:xfrm>
              <a:off x="2468950" y="4365867"/>
              <a:ext cx="6217800" cy="176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8"/>
            <p:cNvSpPr/>
            <p:nvPr/>
          </p:nvSpPr>
          <p:spPr>
            <a:xfrm>
              <a:off x="2468950" y="4365876"/>
              <a:ext cx="6217800" cy="1761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8"/>
            <p:cNvSpPr/>
            <p:nvPr/>
          </p:nvSpPr>
          <p:spPr>
            <a:xfrm>
              <a:off x="457200" y="4167499"/>
              <a:ext cx="1845300" cy="5727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46" name="Google Shape;246;p38"/>
          <p:cNvGrpSpPr/>
          <p:nvPr/>
        </p:nvGrpSpPr>
        <p:grpSpPr>
          <a:xfrm>
            <a:off x="457200" y="1850236"/>
            <a:ext cx="8229550" cy="572700"/>
            <a:chOff x="457200" y="2078836"/>
            <a:chExt cx="8229550" cy="572700"/>
          </a:xfrm>
        </p:grpSpPr>
        <p:sp>
          <p:nvSpPr>
            <p:cNvPr id="247" name="Google Shape;247;p38"/>
            <p:cNvSpPr/>
            <p:nvPr/>
          </p:nvSpPr>
          <p:spPr>
            <a:xfrm>
              <a:off x="457200" y="2078836"/>
              <a:ext cx="1845300" cy="5727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48" name="Google Shape;248;p38"/>
            <p:cNvSpPr/>
            <p:nvPr/>
          </p:nvSpPr>
          <p:spPr>
            <a:xfrm>
              <a:off x="2468950" y="2277207"/>
              <a:ext cx="6217800" cy="176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8"/>
            <p:cNvSpPr/>
            <p:nvPr/>
          </p:nvSpPr>
          <p:spPr>
            <a:xfrm>
              <a:off x="2468925" y="2277200"/>
              <a:ext cx="1129500" cy="1761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" name="Google Shape;250;p38"/>
          <p:cNvSpPr txBox="1"/>
          <p:nvPr/>
        </p:nvSpPr>
        <p:spPr>
          <a:xfrm>
            <a:off x="569625" y="1850225"/>
            <a:ext cx="16245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Parcial 1 (20%)</a:t>
            </a:r>
            <a:endParaRPr b="0" i="0" sz="1700" u="none" cap="none" strike="noStrike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1" name="Google Shape;251;p38"/>
          <p:cNvSpPr txBox="1"/>
          <p:nvPr/>
        </p:nvSpPr>
        <p:spPr>
          <a:xfrm>
            <a:off x="569625" y="2131567"/>
            <a:ext cx="16245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2" name="Google Shape;252;p38"/>
          <p:cNvSpPr txBox="1"/>
          <p:nvPr/>
        </p:nvSpPr>
        <p:spPr>
          <a:xfrm>
            <a:off x="569625" y="2503411"/>
            <a:ext cx="16245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Parcial 2 (2</a:t>
            </a: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</a:t>
            </a:r>
            <a:r>
              <a:rPr b="0" i="0" lang="es" sz="1700" u="none" cap="none" strike="noStrik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%)</a:t>
            </a:r>
            <a:endParaRPr b="0" i="0" sz="1700" u="none" cap="none" strike="noStrike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3" name="Google Shape;253;p38"/>
          <p:cNvSpPr txBox="1"/>
          <p:nvPr/>
        </p:nvSpPr>
        <p:spPr>
          <a:xfrm>
            <a:off x="569625" y="2784750"/>
            <a:ext cx="16245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4" name="Google Shape;254;p38"/>
          <p:cNvSpPr txBox="1"/>
          <p:nvPr/>
        </p:nvSpPr>
        <p:spPr>
          <a:xfrm>
            <a:off x="569625" y="3147172"/>
            <a:ext cx="16245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Parcial 3 (3</a:t>
            </a: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</a:t>
            </a:r>
            <a:r>
              <a:rPr b="0" i="0" lang="es" sz="1700" u="none" cap="none" strike="noStrik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%)</a:t>
            </a:r>
            <a:endParaRPr b="0" i="0" sz="1700" u="none" cap="none" strike="noStrike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5" name="Google Shape;255;p38"/>
          <p:cNvSpPr txBox="1"/>
          <p:nvPr/>
        </p:nvSpPr>
        <p:spPr>
          <a:xfrm>
            <a:off x="569625" y="3428508"/>
            <a:ext cx="16245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6" name="Google Shape;256;p38"/>
          <p:cNvSpPr txBox="1"/>
          <p:nvPr/>
        </p:nvSpPr>
        <p:spPr>
          <a:xfrm>
            <a:off x="569625" y="3809771"/>
            <a:ext cx="16245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Talleres (10%)</a:t>
            </a:r>
            <a:endParaRPr b="0" i="0" sz="1700" u="none" cap="none" strike="noStrike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7" name="Google Shape;257;p38"/>
          <p:cNvSpPr txBox="1"/>
          <p:nvPr/>
        </p:nvSpPr>
        <p:spPr>
          <a:xfrm>
            <a:off x="569625" y="4091104"/>
            <a:ext cx="16245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58" name="Google Shape;258;p38"/>
          <p:cNvGrpSpPr/>
          <p:nvPr/>
        </p:nvGrpSpPr>
        <p:grpSpPr>
          <a:xfrm>
            <a:off x="457200" y="4472298"/>
            <a:ext cx="8229550" cy="572700"/>
            <a:chOff x="457200" y="4167499"/>
            <a:chExt cx="8229550" cy="572700"/>
          </a:xfrm>
        </p:grpSpPr>
        <p:sp>
          <p:nvSpPr>
            <p:cNvPr id="259" name="Google Shape;259;p38"/>
            <p:cNvSpPr/>
            <p:nvPr/>
          </p:nvSpPr>
          <p:spPr>
            <a:xfrm>
              <a:off x="2468950" y="4365867"/>
              <a:ext cx="6217800" cy="176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8"/>
            <p:cNvSpPr/>
            <p:nvPr/>
          </p:nvSpPr>
          <p:spPr>
            <a:xfrm>
              <a:off x="2468950" y="4365875"/>
              <a:ext cx="6217800" cy="1761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8"/>
            <p:cNvSpPr/>
            <p:nvPr/>
          </p:nvSpPr>
          <p:spPr>
            <a:xfrm>
              <a:off x="457200" y="4167499"/>
              <a:ext cx="1845300" cy="5727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262" name="Google Shape;262;p38"/>
          <p:cNvSpPr txBox="1"/>
          <p:nvPr/>
        </p:nvSpPr>
        <p:spPr>
          <a:xfrm>
            <a:off x="569625" y="4482746"/>
            <a:ext cx="16245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Quices (10%)</a:t>
            </a:r>
            <a:endParaRPr b="0" i="0" sz="1700" u="none" cap="none" strike="noStrike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63" name="Google Shape;263;p38"/>
          <p:cNvSpPr txBox="1"/>
          <p:nvPr/>
        </p:nvSpPr>
        <p:spPr>
          <a:xfrm>
            <a:off x="569625" y="4764080"/>
            <a:ext cx="16245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4" name="Google Shape;264;p38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5" name="Google Shape;265;p3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8"/>
          <p:cNvSpPr/>
          <p:nvPr/>
        </p:nvSpPr>
        <p:spPr>
          <a:xfrm>
            <a:off x="0" y="0"/>
            <a:ext cx="4717500" cy="84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38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70" name="Google Shape;270;p3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