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</p:sldIdLst>
  <p:sldSz cx="12192000" cy="6858000"/>
  <p:notesSz cx="12192000" cy="6858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rmorant Light" panose="020B0604020202020204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Oswald SemiBold" panose="00000700000000000000" pitchFamily="2" charset="0"/>
      <p:regular r:id="rId20"/>
      <p:bold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NojyJQ0ABG1ckaywcIbIIAAo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D906D-B5D4-4457-B46D-9B005C30C2CF}">
  <a:tblStyle styleId="{DDFD906D-B5D4-4457-B46D-9B005C30C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0f4114666e_0_6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9" name="Google Shape;589;g20f4114666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dd6d73f377_2_3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5" name="Google Shape;605;g1dd6d73f377_2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0f4114666e_0_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1" name="Google Shape;621;g20f4114666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dd6d73f377_2_3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5" name="Google Shape;635;g1dd6d73f377_2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dd6d73f377_2_4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0" name="Google Shape;650;g1dd6d73f37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dd6d73f377_2_36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6" name="Google Shape;666;g1dd6d73f377_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dd6d73f377_2_39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3" name="Google Shape;683;g1dd6d73f377_2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0f4114666e_0_66"/>
          <p:cNvSpPr/>
          <p:nvPr/>
        </p:nvSpPr>
        <p:spPr>
          <a:xfrm>
            <a:off x="7139425" y="2501099"/>
            <a:ext cx="4962000" cy="36429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estructura que se traduce como “otra cosa” o “lo contrario” dando a entender que si la condición inicial no se cumple, entonces es todo lo demás.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Esto soluciona el error pues solo funcionara en caso de que la condición anterior sea</a:t>
            </a:r>
            <a:r>
              <a:rPr lang="en-US" sz="2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g20f4114666e_0_6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20f4114666e_0_6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20f4114666e_0_6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g20f4114666e_0_6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20f4114666e_0_6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20f4114666e_0_6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8" name="Google Shape;598;g20f4114666e_0_6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g20f4114666e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3250" y="1347501"/>
            <a:ext cx="1360550" cy="13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20f4114666e_0_6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20f4114666e_0_6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2" name="Google Shape;602;g20f4114666e_0_66"/>
          <p:cNvSpPr txBox="1"/>
          <p:nvPr/>
        </p:nvSpPr>
        <p:spPr>
          <a:xfrm>
            <a:off x="556925" y="1423700"/>
            <a:ext cx="6582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algoritmo que al introducir la edad del usuario imprima un mensaje señalando si es mayor o menor de edad.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dd6d73f377_2_33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1dd6d73f377_2_33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1dd6d73f377_2_33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g1dd6d73f377_2_33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1dd6d73f377_2_33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dd6d73f377_2_33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13" name="Google Shape;613;g1dd6d73f377_2_33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dd6d73f377_2_33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1dd6d73f377_2_33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Google Shape;616;g1dd6d73f377_2_339"/>
          <p:cNvSpPr txBox="1"/>
          <p:nvPr/>
        </p:nvSpPr>
        <p:spPr>
          <a:xfrm>
            <a:off x="556925" y="1423700"/>
            <a:ext cx="6582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algoritmo que al introducir la edad del usuario imprima un mensaje señalando si es mayor o menor de edad.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7" name="Google Shape;617;g1dd6d73f377_2_339"/>
          <p:cNvSpPr txBox="1"/>
          <p:nvPr/>
        </p:nvSpPr>
        <p:spPr>
          <a:xfrm>
            <a:off x="671813" y="3372900"/>
            <a:ext cx="6039000" cy="26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("Ingrese la edad del usuario: ")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int(input())</a:t>
            </a:r>
            <a:endParaRPr sz="20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(edad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18)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"Mayor de Edad"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0" i="0" u="none" strike="noStrike" cap="none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"Menor de Edad"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0" i="0" u="none" strike="noStrike" cap="none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8" name="Google Shape;618;g1dd6d73f377_2_3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2775" y="2016264"/>
            <a:ext cx="4904326" cy="334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0f4114666e_0_8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20f4114666e_0_8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20f4114666e_0_8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6" name="Google Shape;626;g20f4114666e_0_8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g20f4114666e_0_8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20f4114666e_0_8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29" name="Google Shape;629;g20f4114666e_0_8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20f4114666e_0_80"/>
          <p:cNvSpPr txBox="1"/>
          <p:nvPr/>
        </p:nvSpPr>
        <p:spPr>
          <a:xfrm>
            <a:off x="706175" y="1475525"/>
            <a:ext cx="10506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algoritmo que verifique si una contraseña ingresada por teclado es realmente la contraseña que se ha configurado en el programa.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1" name="Google Shape;631;g20f4114666e_0_8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20f4114666e_0_8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dd6d73f377_2_380"/>
          <p:cNvSpPr txBox="1"/>
          <p:nvPr/>
        </p:nvSpPr>
        <p:spPr>
          <a:xfrm>
            <a:off x="782375" y="3168750"/>
            <a:ext cx="10817700" cy="339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900" b="1" i="0" u="none" strike="noStrike" cap="none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("Ingrese su contraseña: ");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.nextLine(); 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(Objects.equals(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900" b="0" i="0" u="none" strike="noStrike" cap="none">
                <a:solidFill>
                  <a:srgbClr val="E691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"password123"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"Contraseña correcta!"</a:t>
            </a:r>
            <a:r>
              <a:rPr lang="en-US" sz="19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9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"Contraseña incorrecta, vuelva a intentarlo"</a:t>
            </a:r>
            <a:r>
              <a:rPr lang="en-US" sz="19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g1dd6d73f377_2_38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1dd6d73f377_2_38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1dd6d73f377_2_38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1" name="Google Shape;641;g1dd6d73f377_2_38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1dd6d73f377_2_38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dd6d73f377_2_38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44" name="Google Shape;644;g1dd6d73f377_2_38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1dd6d73f377_2_380"/>
          <p:cNvSpPr txBox="1"/>
          <p:nvPr/>
        </p:nvSpPr>
        <p:spPr>
          <a:xfrm>
            <a:off x="706175" y="1475525"/>
            <a:ext cx="10506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algoritmo que verifique si una contraseña ingresada por teclado es realmente la contraseña que se ha configurado en el programa.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6" name="Google Shape;646;g1dd6d73f377_2_38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1dd6d73f377_2_38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dd6d73f377_2_423"/>
          <p:cNvSpPr txBox="1"/>
          <p:nvPr/>
        </p:nvSpPr>
        <p:spPr>
          <a:xfrm>
            <a:off x="782375" y="3168750"/>
            <a:ext cx="10817700" cy="339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900" b="1" i="0" u="none" strike="noStrike" cap="none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("Ingrese su contraseña: ");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.nextLine(); 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(Objects.equals(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900" b="0" i="0" u="none" strike="noStrike" cap="none">
                <a:solidFill>
                  <a:srgbClr val="E691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"password123"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"Contraseña correcta!"</a:t>
            </a:r>
            <a:r>
              <a:rPr lang="en-US" sz="19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9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"Contraseña incorrecta, vuelva a intentarlo"</a:t>
            </a:r>
            <a:r>
              <a:rPr lang="en-US" sz="19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g1dd6d73f377_2_42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g1dd6d73f377_2_42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1dd6d73f377_2_42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g1dd6d73f377_2_42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1dd6d73f377_2_42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dd6d73f377_2_42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9" name="Google Shape;659;g1dd6d73f377_2_42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dd6d73f377_2_423"/>
          <p:cNvSpPr txBox="1"/>
          <p:nvPr/>
        </p:nvSpPr>
        <p:spPr>
          <a:xfrm>
            <a:off x="706175" y="1475525"/>
            <a:ext cx="10506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algoritmo que verifique si una contraseña ingresada por teclado es realmente la contraseña que se ha configurado en el programa.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1" name="Google Shape;661;g1dd6d73f377_2_42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1dd6d73f377_2_42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3" name="Google Shape;663;g1dd6d73f377_2_423"/>
          <p:cNvSpPr/>
          <p:nvPr/>
        </p:nvSpPr>
        <p:spPr>
          <a:xfrm>
            <a:off x="8413275" y="2891525"/>
            <a:ext cx="3519000" cy="130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Objects.equals()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compara dos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(en este caso dos contraseñas) y devuelve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 son exactamente iguales.</a:t>
            </a:r>
            <a:endParaRPr sz="1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dd6d73f377_2_36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1dd6d73f377_2_36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1dd6d73f377_2_36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1" name="Google Shape;671;g1dd6d73f377_2_36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g1dd6d73f377_2_36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1dd6d73f377_2_36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4" name="Google Shape;674;g1dd6d73f377_2_36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dd6d73f377_2_362"/>
          <p:cNvSpPr txBox="1"/>
          <p:nvPr/>
        </p:nvSpPr>
        <p:spPr>
          <a:xfrm>
            <a:off x="706175" y="1475525"/>
            <a:ext cx="10506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Recuerda importar las siguientes librerías para que el programa anterior se ejecute correctamente.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java.util.Objects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g1dd6d73f377_2_36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1dd6d73f377_2_36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8" name="Google Shape;678;g1dd6d73f377_2_362"/>
          <p:cNvSpPr/>
          <p:nvPr/>
        </p:nvSpPr>
        <p:spPr>
          <a:xfrm>
            <a:off x="3519000" y="4123025"/>
            <a:ext cx="5998800" cy="20955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 utilizar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y/o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ten mucho cuidado con los cambios como mayúsculas, virgulillas y acentos, esto provocará fallos en los condicionales, por eso es bueno buscar funciones que nos ayuden a declarar formatos fijos como minúsculas, mayúsculas o funciones que se adapten a los textos introducidos por teclado. Ahora te toca a ti consultarlo.</a:t>
            </a:r>
            <a:endParaRPr sz="1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9" name="Google Shape;679;g1dd6d73f377_2_36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g1dd6d73f377_2_3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2063" y="5060801"/>
            <a:ext cx="1499375" cy="1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dd6d73f377_2_39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1dd6d73f377_2_39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1dd6d73f377_2_39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g1dd6d73f377_2_39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g1dd6d73f377_2_39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1dd6d73f377_2_39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91" name="Google Shape;691;g1dd6d73f377_2_39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dd6d73f377_2_394"/>
          <p:cNvSpPr txBox="1"/>
          <p:nvPr/>
        </p:nvSpPr>
        <p:spPr>
          <a:xfrm>
            <a:off x="706175" y="1475525"/>
            <a:ext cx="10506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algoritmo que verifique si una contraseña ingresada por teclado es realmente la contraseña que se ha configurado en el programa.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3" name="Google Shape;693;g1dd6d73f377_2_39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1dd6d73f377_2_39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[else]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5" name="Google Shape;695;g1dd6d73f377_2_394"/>
          <p:cNvSpPr txBox="1"/>
          <p:nvPr/>
        </p:nvSpPr>
        <p:spPr>
          <a:xfrm>
            <a:off x="1759950" y="3168750"/>
            <a:ext cx="8178900" cy="264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("Ingrese su contraseña: ")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1" i="0" u="none" strike="noStrike" cap="non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0" u="none" strike="noStrike" cap="none">
                <a:solidFill>
                  <a:srgbClr val="E691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"password123"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"Contraseña correcta!"</a:t>
            </a:r>
            <a:r>
              <a:rPr lang="en-US" sz="19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9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"Contraseña incorrecta, vuelva a intentarlo"</a:t>
            </a:r>
            <a:r>
              <a:rPr lang="en-US" sz="19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Panorámica</PresentationFormat>
  <Paragraphs>75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Oswald SemiBold</vt:lpstr>
      <vt:lpstr>Cormorant Light</vt:lpstr>
      <vt:lpstr>Courier New</vt:lpstr>
      <vt:lpstr>Trebuchet MS</vt:lpstr>
      <vt:lpstr>Arial</vt:lpstr>
      <vt:lpstr>Calibri</vt:lpstr>
      <vt:lpstr>Oswald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2023-09-12T14:22:43Z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