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swald SemiBold"/>
      <p:regular r:id="rId17"/>
      <p:bold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SemiBo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Oswal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535b142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24535b1426a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535b1426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24535b1426a_0_12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535b1426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24535b1426a_0_13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535b142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24535b1426a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535b142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4535b1426a_0_2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35b142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4535b1426a_0_3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535b1426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4535b1426a_0_4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535b142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4535b1426a_0_6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535b1426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24535b1426a_0_7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535b1426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24535b1426a_0_9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535b1426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24535b1426a_0_10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62" name="Google Shape;62;p14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499246" y="4017169"/>
            <a:ext cx="5644991" cy="1126331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1294208"/>
            <a:ext cx="1042035" cy="3849529"/>
          </a:xfrm>
          <a:custGeom>
            <a:rect b="b" l="l" r="r" t="t"/>
            <a:pathLst>
              <a:path extrusionOk="0" h="5132705" w="1389380">
                <a:moveTo>
                  <a:pt x="0" y="0"/>
                </a:moveTo>
                <a:lnTo>
                  <a:pt x="1389061" y="0"/>
                </a:lnTo>
                <a:lnTo>
                  <a:pt x="1389061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651646" y="4163615"/>
            <a:ext cx="289559" cy="288131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2190" t="0"/>
          <a:stretch/>
        </p:blipFill>
        <p:spPr>
          <a:xfrm>
            <a:off x="1416113" y="1790531"/>
            <a:ext cx="7728133" cy="156243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2343150" y="1096766"/>
            <a:ext cx="6800850" cy="114648"/>
          </a:xfrm>
          <a:custGeom>
            <a:rect b="b" l="l" r="r" t="t"/>
            <a:pathLst>
              <a:path extrusionOk="0" h="344805" w="9067800">
                <a:moveTo>
                  <a:pt x="0" y="0"/>
                </a:moveTo>
                <a:lnTo>
                  <a:pt x="9067799" y="0"/>
                </a:lnTo>
                <a:lnTo>
                  <a:pt x="9067799" y="344486"/>
                </a:lnTo>
                <a:lnTo>
                  <a:pt x="0" y="344486"/>
                </a:lnTo>
                <a:lnTo>
                  <a:pt x="0" y="0"/>
                </a:lnTo>
                <a:close/>
              </a:path>
            </a:pathLst>
          </a:cu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7577" l="0" r="0" t="17297"/>
          <a:stretch/>
        </p:blipFill>
        <p:spPr>
          <a:xfrm>
            <a:off x="2650060" y="133594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834341" y="274031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755816" y="349313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Estructuras repetitivas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4348575" y="954188"/>
            <a:ext cx="42321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El algoritmo incrementa el valor de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SUMA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cada vez que se lee una variable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algoritmo se repiten muchas veces las acciones: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leer(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SUMA = SUMA + número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654263" y="1557769"/>
            <a:ext cx="3222600" cy="314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algoritmo 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entero: 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SUMA, numero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 = 0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leer(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 = SUMA + numero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leer(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 = SUMA + numero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leer(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SUMA = SUMA + número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leer(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SUMA = SUMA + número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654263" y="1106644"/>
            <a:ext cx="182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Pseudocodigo</a:t>
            </a:r>
            <a:endParaRPr b="0" i="1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Estructuras repetitivas</a:t>
            </a:r>
            <a:endParaRPr b="0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654263" y="1557769"/>
            <a:ext cx="3222600" cy="314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algoritmo 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entero: 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SUMA, numero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 = 0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leer(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 = SUMA + numero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leer(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SUMA = SUMA + numero</a:t>
            </a:r>
            <a:endParaRPr b="0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leer(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SUMA = SUMA + número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leer(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SUMA = SUMA + número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4348575" y="3279506"/>
            <a:ext cx="4512600" cy="129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 estructuras que repiten una secuencia de instrucciones un número determinado de veces se denominan </a:t>
            </a:r>
            <a:r>
              <a:rPr b="1" i="0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bucles</a:t>
            </a:r>
            <a:r>
              <a:rPr b="0" i="0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y se denomina </a:t>
            </a:r>
            <a:r>
              <a:rPr b="1" i="0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iteración </a:t>
            </a:r>
            <a:r>
              <a:rPr b="0" i="0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 hecho de repetir la ejecución de una secuencia de acciones.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348575" y="954188"/>
            <a:ext cx="42321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El algoritmo incrementa el valor de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SUMA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cada vez que se lee una variable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algoritmo se repiten muchas veces las acciones: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leer(</a:t>
            </a:r>
            <a:r>
              <a:rPr b="0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SUMA = SUMA + número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654263" y="1106644"/>
            <a:ext cx="182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Pseudocodigo</a:t>
            </a:r>
            <a:endParaRPr b="0" i="1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499246" y="4451747"/>
            <a:ext cx="5644991" cy="694571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640568" y="4580578"/>
            <a:ext cx="289559" cy="288131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37719" y="943096"/>
            <a:ext cx="8311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/>
              <a:t>Programación I - Clase 7</a:t>
            </a:r>
            <a:endParaRPr sz="4500"/>
          </a:p>
        </p:txBody>
      </p:sp>
      <p:sp>
        <p:nvSpPr>
          <p:cNvPr id="84" name="Google Shape;84;p16"/>
          <p:cNvSpPr txBox="1"/>
          <p:nvPr/>
        </p:nvSpPr>
        <p:spPr>
          <a:xfrm>
            <a:off x="714244" y="2069156"/>
            <a:ext cx="77586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5">
            <a:spAutoFit/>
          </a:bodyPr>
          <a:lstStyle/>
          <a:p>
            <a:pPr indent="0" lvl="0" marL="12700" marR="0" rtl="0" algn="ctr">
              <a:lnSpc>
                <a:spcPct val="10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Reinel Tabares Soto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 de Caldas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703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reinel.tabares@ucaldas.edu.co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86250" y="154388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270531" y="294825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192006" y="370106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07250" y="1281956"/>
            <a:ext cx="235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800"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37800" y="1923019"/>
            <a:ext cx="5116800" cy="25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111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AutoNum type="arabicPeriod"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estructuras repetitivas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Char char="○"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Condicionales sí pero 				¿A qué costo?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Char char="○"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Estructuras de repetición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Ciclo for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856" y="1684031"/>
            <a:ext cx="2570381" cy="2570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597525" y="2050538"/>
            <a:ext cx="35196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200">
                <a:solidFill>
                  <a:srgbClr val="39C8B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Condicionales sí pero ¿A qué costo?</a:t>
            </a:r>
            <a:endParaRPr sz="3200">
              <a:solidFill>
                <a:srgbClr val="39C8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2325" y="1143919"/>
            <a:ext cx="4431319" cy="31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724781" y="1311488"/>
            <a:ext cx="7586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Ingresa por teclado el nombre y la edad de 10 usuarios, muestra los datos y valida lo ingresado.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002329" y="2463141"/>
            <a:ext cx="5031600" cy="175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el nombre del usuario 1:”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nombre_1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la edad del usuario 1:”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edad_1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s" sz="1500" u="none" cap="none" strike="noStrike">
                <a:solidFill>
                  <a:srgbClr val="2FBA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Repetir el proceso 9 veces más </a:t>
            </a:r>
            <a:endParaRPr b="0" i="1" sz="1500" u="none" cap="none" strike="noStrike">
              <a:solidFill>
                <a:srgbClr val="2FBA0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1068601" y="2405138"/>
            <a:ext cx="6747300" cy="22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los datos del usuario 1”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nombre completo:”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cc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CC:”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direccion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dirección completa:”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codigop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codigo postal:”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nivel educativo:”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civil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estado civil:”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s" sz="1500" u="none" cap="none" strike="noStrike">
                <a:solidFill>
                  <a:srgbClr val="2FBA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Repetir el proceso 50 veces más?</a:t>
            </a:r>
            <a:endParaRPr b="1" i="0" sz="1500" u="none" cap="none" strike="noStrike">
              <a:solidFill>
                <a:srgbClr val="2FBA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14225" y="1294069"/>
            <a:ext cx="7456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Ingresa por teclado el nombre, CC, dirección, código postal, nivel educativo y estado civil de 50 usuarios, y muestra los datos.</a:t>
            </a:r>
            <a:endParaRPr b="0" i="0" sz="1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1068601" y="2405138"/>
            <a:ext cx="6747300" cy="22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los datos del usuario 1”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nombre completo:”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cc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CC:”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direccion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dirección completa:”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codigop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codigo postal:”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nivel educativo:”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civil = 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DD4A6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“Ingrese estado civil:”</a:t>
            </a:r>
            <a:r>
              <a:rPr b="1" i="0" lang="es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s" sz="1500" u="none" cap="none" strike="noStrike">
                <a:solidFill>
                  <a:srgbClr val="2FBA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Repetir el proceso 50 veces más?</a:t>
            </a:r>
            <a:endParaRPr b="1" i="0" sz="1500" u="none" cap="none" strike="noStrike">
              <a:solidFill>
                <a:srgbClr val="2FBA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14225" y="1294069"/>
            <a:ext cx="7456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Ingresa por teclado el nombre, CC, dirección, código postal, nivel educativo y estado civil de 50 usuarios, y muestra los datos.</a:t>
            </a:r>
            <a:endParaRPr b="0" i="0" sz="1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5818726" y="637931"/>
            <a:ext cx="3380076" cy="2494800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solo imagina hacer 350 variables para guardar y mostrarselas al usuario. Es inviable y acabas saturado</a:t>
            </a:r>
            <a:endParaRPr b="1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5000" y="2622901"/>
            <a:ext cx="2119369" cy="2119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Estructuras repetitivas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666844" y="1349569"/>
            <a:ext cx="406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Estructuras repetitivas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596194" y="2014331"/>
            <a:ext cx="5121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Los programas utilizados hasta este momento han examinado conceptos de programación, tales como entradas, salidas, asignaciones, expresiones y operaciones, sentencias secuenciales y de selección. Sin embargo, </a:t>
            </a:r>
            <a:r>
              <a:rPr b="1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muchos problemas requieren de características de repetición, en las que algunos cálculos o secuencia de instrucciones se repiten una y otra vez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utilizando diferentes conjuntos de datos.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213" y="1427156"/>
            <a:ext cx="2757769" cy="275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Estructuras repetitivas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561769" y="1375238"/>
            <a:ext cx="77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>
                <a:latin typeface="Trebuchet MS"/>
                <a:ea typeface="Trebuchet MS"/>
                <a:cs typeface="Trebuchet MS"/>
                <a:sym typeface="Trebuchet MS"/>
              </a:rPr>
              <a:t>Ejemplo - Introducción a iteración y bucle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678000" y="2126419"/>
            <a:ext cx="7598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se desea sumar una lista de números escritos desde teclado, por ejemplo, calificaciones de los alumnos de una clase. 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medio conocido hasta ahora es leer los números y añadir sus valores a una variable </a:t>
            </a:r>
            <a:r>
              <a:rPr b="0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 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 contenga las sucesivas sumas parciales. El valor de </a:t>
            </a:r>
            <a:r>
              <a:rPr b="0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 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 incrementa cada vez que se lea un nuevo número.</a:t>
            </a:r>
            <a:endParaRPr b="0" i="0" sz="1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