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swald SemiBold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Oswal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da842f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8da842f096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da842f09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8da842f096_0_15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da842f0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8da842f096_0_1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da842f0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28da842f096_0_18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da842f0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28da842f096_0_20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da842f09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28da842f096_0_21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da842f09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8da842f096_0_23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da842f0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28da842f096_0_25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da842f09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28da842f096_0_27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da842f09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28da842f096_0_30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da842f0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28da842f096_0_32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a842f0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28da842f096_0_1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da842f09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28da842f096_0_33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a842f0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da842f096_0_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da842f0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8da842f096_0_4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da842f0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8da842f096_0_6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a842f0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8da842f096_0_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da842f0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8da842f096_0_9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da842f09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8da842f096_0_11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da842f09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8da842f096_0_13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7232" l="20693" r="2377" t="26745"/>
          <a:stretch/>
        </p:blipFill>
        <p:spPr>
          <a:xfrm>
            <a:off x="0" y="0"/>
            <a:ext cx="9178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377300" y="1404572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 </a:t>
            </a:r>
            <a:endParaRPr sz="4500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solidFill>
                  <a:srgbClr val="00AEAA"/>
                </a:solidFill>
                <a:latin typeface="Courier New"/>
                <a:ea typeface="Courier New"/>
                <a:cs typeface="Courier New"/>
                <a:sym typeface="Courier New"/>
              </a:rPr>
              <a:t>[for]</a:t>
            </a:r>
            <a:endParaRPr sz="4500">
              <a:solidFill>
                <a:srgbClr val="00AE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Consideraciones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561769" y="137523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Consideraciones del 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61769" y="2059425"/>
            <a:ext cx="737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paso o instrucción de iteración por ciclo se puede definir de diferentes formas, dependiendo de la necesidad 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646419" y="3146663"/>
            <a:ext cx="38361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1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3997894" y="3136969"/>
            <a:ext cx="8184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5891644" y="2729025"/>
            <a:ext cx="2922300" cy="1722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i=i+2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i=i+4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i+=6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paso determina cuántas iteraciones se realizarán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3"/>
          <p:cNvSpPr/>
          <p:nvPr/>
        </p:nvSpPr>
        <p:spPr>
          <a:xfrm rot="-1627">
            <a:off x="5164232" y="3189698"/>
            <a:ext cx="633900" cy="233700"/>
          </a:xfrm>
          <a:prstGeom prst="rightArrow">
            <a:avLst>
              <a:gd fmla="val 47359" name="adj1"/>
              <a:gd fmla="val 8556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Consideraciones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561769" y="137523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Consideraciones del 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561769" y="2059425"/>
            <a:ext cx="7375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Así como los condicionales, también existen ciclos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debe pensar muy bien la lógica del ciclo ya que un error lógico puede terminar en un ciclo infinito o con resultados inesperados.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 el valor inicial de la variable índice es mayor que el valor final o terminación, los incrementos deben ser negativos, ya que en caso contrario la secuencia de acciones no se ejecutaría.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433688" y="108558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en Python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490013" y="1900519"/>
            <a:ext cx="51444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 bucle </a:t>
            </a:r>
            <a:r>
              <a:rPr b="0" i="0" lang="es" sz="17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 python se usa para recorrer sobre un iterable (lista, tupla, un diccionario, un conjunto o una cadena).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Esto es menos parecido a la palabra clave </a:t>
            </a:r>
            <a:r>
              <a:rPr b="0" i="0" lang="es" sz="17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 otros lenguajes de programación, como Java. En Python se utilizan las 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palabras reservadas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y -por lo general-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756" y="1294969"/>
            <a:ext cx="3358068" cy="298569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/>
          <p:nvPr/>
        </p:nvSpPr>
        <p:spPr>
          <a:xfrm>
            <a:off x="7234027" y="1499522"/>
            <a:ext cx="772200" cy="25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>
            <p:ph type="title"/>
          </p:nvPr>
        </p:nvSpPr>
        <p:spPr>
          <a:xfrm>
            <a:off x="433688" y="108558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en Python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145588" y="3603563"/>
            <a:ext cx="7072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index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 val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b="1" i="0" lang="es" sz="15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iteration val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instrucciones a repetir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22488" y="1714931"/>
            <a:ext cx="80112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La variable índice en Python se define después del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luego sigue la palabra reservada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que indica sobre qué se va iterar.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Por último, en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se define el valor inicial, el valor final (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condición de repetición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y el paso.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Solo se ingresan números, no camparaciones u operadores unarios.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1035563" y="3514679"/>
            <a:ext cx="7072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index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 val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iteration val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5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00" u="none" cap="none" strike="noStrike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instrucciones a repetir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473769" y="1377122"/>
            <a:ext cx="3449700" cy="1722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elemento iterable, no solo tiene que ser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range().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Esto puede ser complejo de describir ya que se puede mover en secuencias numéricas como en string y otros elementos que se nombró anteriormente, por ello vamos a ver un ejemplo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5024419" y="1314141"/>
            <a:ext cx="455700" cy="4026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5551669" y="1590891"/>
            <a:ext cx="281700" cy="261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369" y="1728413"/>
            <a:ext cx="1554094" cy="1554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/>
          <p:nvPr/>
        </p:nvSpPr>
        <p:spPr>
          <a:xfrm>
            <a:off x="2992594" y="3514688"/>
            <a:ext cx="45240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25494" y="1126781"/>
            <a:ext cx="411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Introductorio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Recordar las palabras reservadas 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range()</a:t>
            </a:r>
            <a:endParaRPr b="1" i="1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591094" y="3107363"/>
            <a:ext cx="3778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748" y="1838027"/>
            <a:ext cx="900451" cy="9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8"/>
          <p:cNvSpPr/>
          <p:nvPr/>
        </p:nvSpPr>
        <p:spPr>
          <a:xfrm>
            <a:off x="6153375" y="898725"/>
            <a:ext cx="2922300" cy="11589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la variable índice que cambiará su valor en el rango declarado.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índice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inicia en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5511581" y="1170056"/>
            <a:ext cx="455700" cy="4026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5107125" y="1509375"/>
            <a:ext cx="281700" cy="261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1122225" y="3132863"/>
            <a:ext cx="281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2510719" y="3132863"/>
            <a:ext cx="4002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425494" y="1126781"/>
            <a:ext cx="411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Introductorio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Recordar las palabras reservadas 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range()</a:t>
            </a:r>
            <a:endParaRPr b="1" i="1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591094" y="3107363"/>
            <a:ext cx="3778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748" y="1838027"/>
            <a:ext cx="900451" cy="9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/>
          <p:nvPr/>
        </p:nvSpPr>
        <p:spPr>
          <a:xfrm>
            <a:off x="6153375" y="898725"/>
            <a:ext cx="2922300" cy="11589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la variable índice que cambiará su valor en el rango declarado.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índice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inicia en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5511581" y="1170056"/>
            <a:ext cx="455700" cy="4026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5107125" y="1509375"/>
            <a:ext cx="281700" cy="261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2969494" y="3132863"/>
            <a:ext cx="455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6155063" y="2199113"/>
            <a:ext cx="2922300" cy="14391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final o de comparación es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diferencia de Java, en Python no se escribe (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 El lenguaje internamente hace la comparación.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425494" y="1126781"/>
            <a:ext cx="411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Introductorio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Recordar las palabras reservadas 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0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range()</a:t>
            </a:r>
            <a:endParaRPr b="1" i="1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591094" y="3107363"/>
            <a:ext cx="3778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748" y="1838027"/>
            <a:ext cx="900451" cy="9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>
            <a:off x="6153375" y="898725"/>
            <a:ext cx="2922300" cy="11589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la variable índice que cambiará su valor en el rango declarado.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índice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inicia en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5511581" y="1170056"/>
            <a:ext cx="455700" cy="4026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5107125" y="1509375"/>
            <a:ext cx="281700" cy="261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3426694" y="3132863"/>
            <a:ext cx="4173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6155063" y="2199113"/>
            <a:ext cx="2922300" cy="14391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final o de comparación es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diferencia de Java, en Python no se escribe (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 El lenguaje internamente hace la comparación.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6153375" y="3795928"/>
            <a:ext cx="2922300" cy="7887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Finalmente, se define el paso, en este caso, paso igual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425494" y="1126781"/>
            <a:ext cx="411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Introductorio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Recordar las palabras reservadas 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0" i="1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1" i="1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range()</a:t>
            </a:r>
            <a:endParaRPr b="1" i="1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591094" y="3107363"/>
            <a:ext cx="3778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7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7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660" y="2852290"/>
            <a:ext cx="900451" cy="9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/>
          <p:nvPr/>
        </p:nvSpPr>
        <p:spPr>
          <a:xfrm>
            <a:off x="5546644" y="1801313"/>
            <a:ext cx="455700" cy="4026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5203622" y="2441250"/>
            <a:ext cx="281700" cy="2610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2912344" y="3132863"/>
            <a:ext cx="5361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6153375" y="1294200"/>
            <a:ext cx="2922300" cy="2458500"/>
          </a:xfrm>
          <a:prstGeom prst="roundRect">
            <a:avLst>
              <a:gd fmla="val 10860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la variable final o de comparación debe sumarsele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ya que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 toma en cuenta el número ingresado sino uno antes.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Dicho de otra forma, la comparación interna en Python sería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i&lt;11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34750" y="1638600"/>
            <a:ext cx="3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en Java: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534750" y="2490319"/>
            <a:ext cx="37956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1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4728788" y="1638600"/>
            <a:ext cx="3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en Python: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4776150" y="2490319"/>
            <a:ext cx="3778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32025" y="1410581"/>
            <a:ext cx="7880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utiliza cuando se conoce de antemano el número de veces que se desean ejecutar las acciones de un </a:t>
            </a:r>
            <a:r>
              <a:rPr b="1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bucle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En estos casos, en el que el número de </a:t>
            </a:r>
            <a:r>
              <a:rPr b="1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iteraciones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 fijo, se debe usar la estructura </a:t>
            </a:r>
            <a:r>
              <a:rPr b="0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(for, en inglés).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repetir un bloque de instrucciones,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veces.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explícitamente 3 elementos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○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 inicial / inicialización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○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Condición de repetición / terminación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○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 de iteración por ciclo / paso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3"/>
          <p:cNvSpPr txBox="1"/>
          <p:nvPr>
            <p:ph type="title"/>
          </p:nvPr>
        </p:nvSpPr>
        <p:spPr>
          <a:xfrm>
            <a:off x="433688" y="114273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Consideraciones del 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en Python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1917131" y="3296316"/>
            <a:ext cx="5482500" cy="10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Este programa imprime los número del 0 al 9</a:t>
            </a:r>
            <a:endParaRPr b="0" i="1" sz="1500" u="none" cap="none" strike="noStrike">
              <a:solidFill>
                <a:srgbClr val="2FBA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s" sz="15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00" u="none" cap="none" strike="noStrike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i="0" lang="es" sz="15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566438" y="1844175"/>
            <a:ext cx="8011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Si no se ingresa un valor inicial (</a:t>
            </a:r>
            <a:r>
              <a:rPr b="1" i="0" lang="es" sz="17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 val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en </a:t>
            </a:r>
            <a:r>
              <a:rPr b="1" i="0" lang="es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se toma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como valor predeterminado. Y si no se ingresa un paso (</a:t>
            </a:r>
            <a:r>
              <a:rPr b="1" i="0" lang="es" sz="17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iteration val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), se toma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como valor predeterminado.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60575" y="1296281"/>
            <a:ext cx="4242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625" y="369441"/>
            <a:ext cx="2885044" cy="48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34750" y="2782575"/>
            <a:ext cx="51648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 ins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 ins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instrucciones a repetir</a:t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0575" y="1296281"/>
            <a:ext cx="4242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625" y="369441"/>
            <a:ext cx="2885044" cy="48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34750" y="2782575"/>
            <a:ext cx="51648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 ins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instrucciones a repetir</a:t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500688" y="1296281"/>
            <a:ext cx="514500" cy="233700"/>
          </a:xfrm>
          <a:prstGeom prst="rightArrow">
            <a:avLst>
              <a:gd fmla="val 50000" name="adj1"/>
              <a:gd fmla="val 8556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076819" y="1018856"/>
            <a:ext cx="2159700" cy="78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 inicial o inicialización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6569" y="2834456"/>
            <a:ext cx="10428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60575" y="1296281"/>
            <a:ext cx="4242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625" y="369441"/>
            <a:ext cx="2885044" cy="48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34750" y="2782575"/>
            <a:ext cx="51648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 ins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instrucciones a repetir</a:t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8"/>
          <p:cNvSpPr/>
          <p:nvPr/>
        </p:nvSpPr>
        <p:spPr>
          <a:xfrm rot="915433">
            <a:off x="5866868" y="1945962"/>
            <a:ext cx="720494" cy="233832"/>
          </a:xfrm>
          <a:prstGeom prst="rightArrow">
            <a:avLst>
              <a:gd fmla="val 47359" name="adj1"/>
              <a:gd fmla="val 8556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104231" y="1610269"/>
            <a:ext cx="2639400" cy="78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Condición de repetición o terminación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127000" y="2834700"/>
            <a:ext cx="7947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0575" y="1296281"/>
            <a:ext cx="4242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0" i="0" sz="2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625" y="369441"/>
            <a:ext cx="2885044" cy="48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534750" y="2782575"/>
            <a:ext cx="51648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instrucciones a repetir</a:t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9"/>
          <p:cNvSpPr/>
          <p:nvPr/>
        </p:nvSpPr>
        <p:spPr>
          <a:xfrm rot="-1643624">
            <a:off x="5755252" y="4258577"/>
            <a:ext cx="612255" cy="233874"/>
          </a:xfrm>
          <a:prstGeom prst="rightArrow">
            <a:avLst>
              <a:gd fmla="val 47359" name="adj1"/>
              <a:gd fmla="val 8556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060375" y="4130850"/>
            <a:ext cx="2639400" cy="788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 de iteración por ciclo o paso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938781" y="2827556"/>
            <a:ext cx="7947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Consideraciones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50163" y="1779113"/>
            <a:ext cx="7784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comienza con un valor inicial de la variable índice (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y las acciones especificadas se ejecutan, a menos que el valor inicial sea mayor que el valor final (se compara si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índice se incrementa en uno (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y si este nuevo valor no excede al final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(se compara nuevamente si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se ejecutan de nuevo las acciones. 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3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rebuchet MS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 consiguiente, las acciones específicas en el bucle se ejecutan las veces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que se haya definido en el valor final (siempre y cuando el incremento sea de uno en uno).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550163" y="1108069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Procesos del 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34750" y="1638600"/>
            <a:ext cx="3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en Java: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Para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[for]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34750" y="2490319"/>
            <a:ext cx="37956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1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728788" y="1638600"/>
            <a:ext cx="3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Pseudocodigo (PSeInt):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675913" y="2490319"/>
            <a:ext cx="43251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Hasta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 Paso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Hacer</a:t>
            </a:r>
            <a:endParaRPr b="1" i="0" sz="15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 Para</a:t>
            </a:r>
            <a:endParaRPr b="1" i="0" sz="15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Consideraciones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561769" y="137523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Consideraciones del ciclo </a:t>
            </a: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61769" y="2059425"/>
            <a:ext cx="737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inicializada (en este caso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sólo existe en el contexto del ciclo </a:t>
            </a:r>
            <a:r>
              <a:rPr b="0" i="0" lang="e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184150" y="2842725"/>
            <a:ext cx="38361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i=1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rgbClr val="2FBA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i&lt;=10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s" sz="15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i=i+1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1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241300" y="4253700"/>
            <a:ext cx="27141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 rot="-2041">
            <a:off x="5257745" y="4282871"/>
            <a:ext cx="1010400" cy="233700"/>
          </a:xfrm>
          <a:prstGeom prst="rightArrow">
            <a:avLst>
              <a:gd fmla="val 47359" name="adj1"/>
              <a:gd fmla="val 8556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6405994" y="3429000"/>
            <a:ext cx="1776900" cy="1499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Arroja un error. Ya que no existe la variable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A menos que haya sido declarada fuera del ciclo.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