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swald SemiBold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SemiBold-bold.fntdata"/><Relationship Id="rId25" Type="http://schemas.openxmlformats.org/officeDocument/2006/relationships/font" Target="fonts/OswaldSemiBold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efa4db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7efa4db05d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efa4db05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7efa4db05d_0_14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efa4db05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27efa4db05d_0_16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efa4db05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27efa4db05d_0_18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efa4db05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7efa4db05d_0_20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efa4db05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7efa4db05d_0_21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efa4db05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27efa4db05d_0_23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efa4db05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27efa4db05d_0_25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efa4db05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27efa4db05d_0_26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efa4db05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g27efa4db05d_0_27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efa4db05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27efa4db05d_0_29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efa4db0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7efa4db05d_0_1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fa4db0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7efa4db05d_0_2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efa4db0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27efa4db05d_0_4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efa4db0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7efa4db05d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fa4db0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7efa4db05d_0_7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efa4db0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7efa4db05d_0_9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efa4db05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7efa4db05d_0_11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efa4db0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7efa4db05d_0_13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QBRIRgYv9dfZ3sD_AQrl8NwBsIhnyb7s/edit?usp=drive_link&amp;ouid=112005035244236045941&amp;rtpof=true&amp;sd=tr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59538" y="2116631"/>
            <a:ext cx="7325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ocasiones, se desea o es necesario terminar un ciclo en un lugar determinado del cuerpo del ciclo en vez de esperar que el ciclo termine de modo natural. 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método de conseguir esta acción es mediante la sentencia interrumpir (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que se utiliza en la sentencia </a:t>
            </a:r>
            <a:r>
              <a:rPr b="0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case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(al final de  cada caso).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629813" y="1221806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4594856" y="788700"/>
            <a:ext cx="3377592" cy="285854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6.</a:t>
            </a:r>
            <a:endParaRPr b="1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718294" y="2258663"/>
            <a:ext cx="3006600" cy="16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 =</a:t>
            </a:r>
            <a:r>
              <a:rPr b="0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b="0" i="0" sz="20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out:banana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06" y="2244770"/>
            <a:ext cx="2189175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>
            <a:off x="2696400" y="1797056"/>
            <a:ext cx="219300" cy="553200"/>
          </a:xfrm>
          <a:prstGeom prst="downArrow">
            <a:avLst>
              <a:gd fmla="val 50000" name="adj1"/>
              <a:gd fmla="val 817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699975" y="1135941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736538" y="2112385"/>
            <a:ext cx="767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operador ternario es otro de los operadores condicionales. Es una forma reducida de escribir un if-else. El operador ternario es representado mediante el símbolo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1905638" y="3544519"/>
            <a:ext cx="5332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3500" marR="63500" rtl="0" algn="ctr">
              <a:lnSpc>
                <a:spcPct val="142857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expresion</a:t>
            </a:r>
            <a:r>
              <a:rPr b="1" i="0" lang="es" sz="17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i="0" lang="es" sz="17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69985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valor_true </a:t>
            </a:r>
            <a:r>
              <a:rPr b="1" i="0" lang="es" sz="17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valor_false;</a:t>
            </a:r>
            <a:endParaRPr b="1" i="0" sz="17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622688" y="1274710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Operador Ternario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 Ternario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86850" y="1199888"/>
            <a:ext cx="39687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3500" marR="63500" rtl="0" algn="l">
              <a:lnSpc>
                <a:spcPct val="142857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vble1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vble2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4,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mayor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686850" y="2648081"/>
            <a:ext cx="6032700" cy="190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vble1</a:t>
            </a:r>
            <a:r>
              <a:rPr b="1" i="0" lang="es" sz="15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vble2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mayor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mayor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vble2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5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numero mayor es "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mayor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686850" y="1734900"/>
            <a:ext cx="6032700" cy="67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mayor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vble1</a:t>
            </a:r>
            <a:r>
              <a:rPr b="1" i="0" lang="es" sz="15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vble2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?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vble1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vble2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5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numero mayor es "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mayor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6862931" y="1963725"/>
            <a:ext cx="4248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6862931" y="2905463"/>
            <a:ext cx="4248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7431113" y="1854488"/>
            <a:ext cx="1469400" cy="12705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Estas dos celdas hacen la misma acción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736538" y="1106644"/>
            <a:ext cx="76710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9.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con el operador ternario para determinar si un número es par o impar.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736538" y="1106644"/>
            <a:ext cx="76710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9.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con el operador ternario para determinar si un número es par o impar.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1728675" y="2699344"/>
            <a:ext cx="5686800" cy="170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7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esPar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7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i&lt;=10; i++)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esPar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(i % 2 == 0) ?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"par"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"impar"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 +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es "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esPar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>
            <a:off x="5883169" y="2572735"/>
            <a:ext cx="2530764" cy="1466100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 ayuda de tus compañeros piensa una posible solución primero, antes de programar.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36538" y="1106644"/>
            <a:ext cx="7671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10.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imprima los números primos dentro de 100 e imprima 5 de ellos en una línea, (un número primo es un número mayor que 1 que tiene únicamente dos divisores positivos distintos: él mismo y el 1).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5563" y="3429000"/>
            <a:ext cx="1104620" cy="110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4097" y="2846475"/>
            <a:ext cx="2257988" cy="1942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8"/>
          <p:cNvSpPr txBox="1"/>
          <p:nvPr/>
        </p:nvSpPr>
        <p:spPr>
          <a:xfrm>
            <a:off x="500747" y="3633019"/>
            <a:ext cx="22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Salida del programa</a:t>
            </a:r>
            <a:endParaRPr b="1" i="1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2639250" y="3733931"/>
            <a:ext cx="447300" cy="167700"/>
          </a:xfrm>
          <a:prstGeom prst="rightArrow">
            <a:avLst>
              <a:gd fmla="val 50000" name="adj1"/>
              <a:gd fmla="val 10897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1346175" y="845850"/>
            <a:ext cx="6451800" cy="423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contPrimo = 0, contMostrar = 0;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numPrimos = 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i=2; i&lt;=100; i++){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j=2; j&lt;=i; j++)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 j == 0)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contPrimo++;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(contPrimo == 1){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// Verifica si es primo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numPrimos += i +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contMostrar++;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(contMostrar == 5) {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// Verifica si ya hay 5 primos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.println(numPrimos);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numPrimos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contMostrar = 0;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contPrimo = 0;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736538" y="1106644"/>
            <a:ext cx="76710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10.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imprima los números primos dentro de 100 e imprima 5 de ellos en una línea, (un número primo es un número mayor que 1 que tiene únicamente dos divisores positivos distintos: él mismo y el 1).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Ahora realicemos una prueba de escritorio para entender el funcionamiento con la siguientes modificaciones:</a:t>
            </a:r>
            <a:endParaRPr b="1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1" marL="6858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-"/>
            </a:pPr>
            <a:r>
              <a:rPr b="1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dentro de 7.</a:t>
            </a:r>
            <a:endParaRPr b="1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-"/>
            </a:pPr>
            <a:r>
              <a:rPr b="1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2 de ellos en la misma línea.</a:t>
            </a:r>
            <a:endParaRPr b="1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539963" y="3012338"/>
            <a:ext cx="164700" cy="16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1153379" y="955875"/>
            <a:ext cx="3968700" cy="444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contPrimo = 0, contMostrar = 0;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numPrimos = 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i=2; i&lt;=7; i++){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j=2; j&lt;=i; j++)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 j == 0)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contPrimo++;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(contPrimo == 1){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numPrimos += i +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contMostrar++;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(contMostrar == 2) {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.println(numPrimos);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numPrimos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contMostrar = 0;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contPrimo = 0;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2571750" y="1428750"/>
            <a:ext cx="659400" cy="25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3315094" y="3492994"/>
            <a:ext cx="393000" cy="25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5577056" y="2527031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Enlace a Prueba de Escritorio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54" y="1533038"/>
            <a:ext cx="2970319" cy="297031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/>
          <p:nvPr/>
        </p:nvSpPr>
        <p:spPr>
          <a:xfrm>
            <a:off x="511819" y="4560150"/>
            <a:ext cx="3122100" cy="369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3900900" y="512288"/>
            <a:ext cx="5062800" cy="4087200"/>
          </a:xfrm>
          <a:prstGeom prst="roundRect">
            <a:avLst>
              <a:gd fmla="val 16667" name="adj"/>
            </a:avLst>
          </a:prstGeom>
          <a:solidFill>
            <a:srgbClr val="94DB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Consejos para mejorar programando: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La practica es tu mejor aliado.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No todo es teoría, practica, implementa lo mejor de la programación no es aprender sino experimentar lo que puedes hacer con lo aprendido.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Únete a una comunidad (semilleros, foros …etc) conocer gente del entorno abre puertas y te da otra perspectiva.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Aprende varios idiomas, pero con sentido y enfoque.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Se constante y no te rindas, a veces la programación consiste en fallo y error, lo importante está en no rendirse, probar cosas nuevas y entender cómo funcionan.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Aprende a hacer búsquedas, utiliza foros como stackoverflow, github foro entre otros, esto ayuda a mecanizar el autoaprendizaje herramienta fundamental para un programador.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Genera retos para ti y cuestionate, cuando eres programador la confianza es vital, pero también es importante cuestionarse ¿le faltarán validaciones a mi programa? ¿sigue el marco de desarrollo?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AutoNum type="arabicPeriod"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No es copiar cuando entiendes cómo funciona y lo puedes adaptar a tus necesidades, pero ten cuidado con el robo de propiedad intelectual, ya que si no mencionas a los autores es plagio.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80625" y="1199888"/>
            <a:ext cx="7671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7.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recorra e imprima los números del 1 al 10, si encuentra que la variable índice es igual a 5 debe imprimir un mensaje indicandolo y detener el ciclo.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80625" y="1199888"/>
            <a:ext cx="7671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7.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recorra e imprima los números del 1 al 10, si encuentra que la variable índice es igual a 5 debe imprimir un mensaje indicandolo y detener el ciclo.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983025" y="2786344"/>
            <a:ext cx="7368600" cy="18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i&lt;=10; i++){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6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6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5){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6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6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6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"Apareció el #5. Hasta pronto."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66994" y="1815713"/>
            <a:ext cx="750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Definir una palabra cualquiera e imprimir cada una de las letras de esa palabra.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397" y="3051019"/>
            <a:ext cx="837207" cy="91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4594856" y="898725"/>
            <a:ext cx="3170664" cy="251553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ejemplo </a:t>
            </a:r>
            <a:r>
              <a:rPr b="1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 tomar el valor de cada elemento del string ‘banana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’</a:t>
            </a:r>
            <a:r>
              <a:rPr b="0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hasta que recorra toda la palabra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1 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8294" y="2258663"/>
            <a:ext cx="3006600" cy="16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 =</a:t>
            </a:r>
            <a:r>
              <a:rPr b="0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b="0" i="0" sz="20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out:b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06" y="2244770"/>
            <a:ext cx="2189175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1936200" y="1765556"/>
            <a:ext cx="219300" cy="553200"/>
          </a:xfrm>
          <a:prstGeom prst="downArrow">
            <a:avLst>
              <a:gd fmla="val 50000" name="adj1"/>
              <a:gd fmla="val 817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99975" y="1135941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4594856" y="788700"/>
            <a:ext cx="3377592" cy="285854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nos permite recorrer los componentes de un elemento sin especificar su longitud o paso, en este caso va a ir mostrando letra por letra incluyendo la última.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2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8294" y="2258663"/>
            <a:ext cx="3006600" cy="16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 =</a:t>
            </a:r>
            <a:r>
              <a:rPr b="0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b="0" i="0" sz="20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out:ba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06" y="2244770"/>
            <a:ext cx="2189175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2089781" y="1761994"/>
            <a:ext cx="219300" cy="553200"/>
          </a:xfrm>
          <a:prstGeom prst="downArrow">
            <a:avLst>
              <a:gd fmla="val 50000" name="adj1"/>
              <a:gd fmla="val 817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699975" y="1135941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4594856" y="788700"/>
            <a:ext cx="3377592" cy="285854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muy útil cuando se quiere encontrar elementos puntuales en un variable por ello recordemos que un string es un arreglo (conjunto de variables tipo char)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3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18294" y="2258663"/>
            <a:ext cx="3006600" cy="16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 =</a:t>
            </a:r>
            <a:r>
              <a:rPr b="0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b="0" i="0" sz="20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out:ban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06" y="2244770"/>
            <a:ext cx="2189175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2204081" y="1761994"/>
            <a:ext cx="219300" cy="553200"/>
          </a:xfrm>
          <a:prstGeom prst="downArrow">
            <a:avLst>
              <a:gd fmla="val 50000" name="adj1"/>
              <a:gd fmla="val 817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99975" y="1135941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4594856" y="788700"/>
            <a:ext cx="3377592" cy="285854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muy útil cuando se quiere recorrer variables que incluyan su último elemento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4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8294" y="2258663"/>
            <a:ext cx="3006600" cy="16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 =</a:t>
            </a:r>
            <a:r>
              <a:rPr b="0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b="0" i="0" sz="20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out:bana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06" y="2244770"/>
            <a:ext cx="2189175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2375531" y="1761994"/>
            <a:ext cx="219300" cy="553200"/>
          </a:xfrm>
          <a:prstGeom prst="downArrow">
            <a:avLst>
              <a:gd fmla="val 50000" name="adj1"/>
              <a:gd fmla="val 817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99975" y="1135941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4594856" y="788700"/>
            <a:ext cx="3377592" cy="285854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5</a:t>
            </a:r>
            <a:endParaRPr b="1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18294" y="2258663"/>
            <a:ext cx="3006600" cy="16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 =</a:t>
            </a:r>
            <a:r>
              <a:rPr b="0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b="0" i="0" sz="20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out:banan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706" y="2244770"/>
            <a:ext cx="2189175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/>
          <p:nvPr/>
        </p:nvSpPr>
        <p:spPr>
          <a:xfrm>
            <a:off x="2513194" y="1761994"/>
            <a:ext cx="219300" cy="553200"/>
          </a:xfrm>
          <a:prstGeom prst="downArrow">
            <a:avLst>
              <a:gd fmla="val 50000" name="adj1"/>
              <a:gd fmla="val 817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699975" y="1135941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8.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