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303" r:id="rId2"/>
    <p:sldId id="306" r:id="rId3"/>
    <p:sldId id="309" r:id="rId4"/>
    <p:sldId id="312" r:id="rId5"/>
    <p:sldId id="315" r:id="rId6"/>
    <p:sldId id="316" r:id="rId7"/>
    <p:sldId id="318" r:id="rId8"/>
    <p:sldId id="320" r:id="rId9"/>
    <p:sldId id="322" r:id="rId10"/>
    <p:sldId id="324" r:id="rId11"/>
    <p:sldId id="32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rmorant Light" panose="020B0604020202020204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Oswald SemiBold" panose="00000700000000000000" pitchFamily="2" charset="0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TpSvZ+1FEn0KPBq9zg4F8Min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e1e69e2624_0_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7" name="Google Shape;997;g1e1e69e262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e1e69e2135_0_9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4" name="Google Shape;1324;g1e1e69e2135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e1e69e2135_0_98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5" name="Google Shape;1355;g1e1e69e2135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e1e69e2624_0_2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4" name="Google Shape;1044;g1e1e69e262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e1e69e2135_0_79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1" name="Google Shape;1091;g1e1e69e2135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e1e69e2135_0_85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8" name="Google Shape;1138;g1e1e69e213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e1e69e2135_0_8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5" name="Google Shape;1185;g1e1e69e2135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e1eeb4987c_0_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1" name="Google Shape;1201;g1e1eeb4987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e1e69e2135_0_90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1" name="Google Shape;1231;g1e1e69e2135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e1e69e2135_0_9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2" name="Google Shape;1262;g1e1e69e2135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e1e69e2135_0_9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3" name="Google Shape;1293;g1e1e69e2135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e1e69e2624_0_5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g1e1e69e2624_0_5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1e1e69e2624_0_5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Google Shape;1002;g1e1e69e2624_0_5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g1e1e69e2624_0_5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1e1e69e2624_0_5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05" name="Google Shape;1005;g1e1e69e2624_0_5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1e1e69e2624_0_5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1e1e69e2624_0_5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8" name="Google Shape;1008;g1e1e69e2624_0_5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1e1e69e2624_0_51"/>
          <p:cNvSpPr txBox="1"/>
          <p:nvPr/>
        </p:nvSpPr>
        <p:spPr>
          <a:xfrm>
            <a:off x="1838250" y="2420013"/>
            <a:ext cx="8515500" cy="332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AreaCirculo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calcularAreaCirculo(radio);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en-US" sz="17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área del círculo es: "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area);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calcularAreaCirculo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radio)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Math.PI * Math.pow(radio, 2);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1e1e69e2624_0_51"/>
          <p:cNvSpPr txBox="1"/>
          <p:nvPr/>
        </p:nvSpPr>
        <p:spPr>
          <a:xfrm>
            <a:off x="772050" y="172558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 una función para calcular el área de un círculo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e1e69e2135_0_95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g1e1e69e2135_0_95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g1e1e69e2135_0_95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9" name="Google Shape;1329;g1e1e69e2135_0_95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g1e1e69e2135_0_95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g1e1e69e2135_0_95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2" name="Google Shape;1332;g1e1e69e2135_0_95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1e1e69e2135_0_95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g1e1e69e2135_0_95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Python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5" name="Google Shape;1335;g1e1e69e2135_0_95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g1e1e69e2135_0_953"/>
          <p:cNvSpPr txBox="1"/>
          <p:nvPr/>
        </p:nvSpPr>
        <p:spPr>
          <a:xfrm>
            <a:off x="820500" y="172558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Usa una función para convertir un número de decimal a binario.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7" name="Google Shape;1337;g1e1e69e2135_0_953"/>
          <p:cNvSpPr txBox="1"/>
          <p:nvPr/>
        </p:nvSpPr>
        <p:spPr>
          <a:xfrm>
            <a:off x="2114875" y="3030400"/>
            <a:ext cx="8354400" cy="203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decimal_a_binario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(numero):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(numero)[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= 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binario = decimal_a_binario(numero)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f"El número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{numero}</a:t>
            </a:r>
            <a:r>
              <a:rPr lang="en-US" sz="20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 en binario es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{binario}</a:t>
            </a:r>
            <a:r>
              <a:rPr lang="en-US" sz="20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e1e69e2135_0_98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g1e1e69e2135_0_98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g1e1e69e2135_0_98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0" name="Google Shape;1360;g1e1e69e2135_0_98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g1e1e69e2135_0_98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e1e69e2135_0_98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63" name="Google Shape;1363;g1e1e69e2135_0_98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1e1e69e2135_0_98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g1e1e69e2135_0_98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6" name="Google Shape;1366;g1e1e69e2135_0_98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g1e1e69e2135_0_983"/>
          <p:cNvSpPr txBox="1"/>
          <p:nvPr/>
        </p:nvSpPr>
        <p:spPr>
          <a:xfrm>
            <a:off x="801100" y="1581863"/>
            <a:ext cx="99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 una función para calcular la distancia entre dos puntos en un plano cartesiano.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8" name="Google Shape;1368;g1e1e69e2135_0_983"/>
          <p:cNvSpPr txBox="1"/>
          <p:nvPr/>
        </p:nvSpPr>
        <p:spPr>
          <a:xfrm>
            <a:off x="2103600" y="2796750"/>
            <a:ext cx="7984800" cy="26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calcular_distancia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(x1, y1, x2, y2):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math.sqrt((x2 - x1) **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(y2 - y1) ** </a:t>
            </a:r>
            <a:r>
              <a:rPr lang="en-US" sz="18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x1, y1 = </a:t>
            </a:r>
            <a:r>
              <a:rPr lang="en-US" sz="18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x2, y2 =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distancia = calcular_distancia(x1, y1, x2, y2)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distancia entre los puntos es:"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distancia)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e1e69e2624_0_22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1e1e69e2624_0_22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1e1e69e2624_0_22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9" name="Google Shape;1049;g1e1e69e2624_0_22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g1e1e69e2624_0_22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1e1e69e2624_0_22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2" name="Google Shape;1052;g1e1e69e2624_0_22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e1e69e2624_0_22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g1e1e69e2624_0_22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Java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5" name="Google Shape;1055;g1e1e69e2624_0_22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g1e1e69e2624_0_221"/>
          <p:cNvSpPr txBox="1"/>
          <p:nvPr/>
        </p:nvSpPr>
        <p:spPr>
          <a:xfrm>
            <a:off x="772050" y="172558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Usa una función para calcular el factorial de un número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7" name="Google Shape;1057;g1e1e69e2624_0_221"/>
          <p:cNvSpPr/>
          <p:nvPr/>
        </p:nvSpPr>
        <p:spPr>
          <a:xfrm>
            <a:off x="969350" y="2418025"/>
            <a:ext cx="10228800" cy="3825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args) 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calcularFactorial(numero);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-US" sz="15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factorial de "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numero + </a:t>
            </a:r>
            <a:r>
              <a:rPr lang="en-US" sz="15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es: "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resultado);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calcularFactorial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numero) 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&lt;= numero; i++) 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factorial *= i;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factorial;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e1e69e2135_0_790"/>
          <p:cNvSpPr txBox="1"/>
          <p:nvPr/>
        </p:nvSpPr>
        <p:spPr>
          <a:xfrm>
            <a:off x="1582800" y="2111025"/>
            <a:ext cx="9026400" cy="427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DecimalBinario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binario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decimalABinario(numero);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en-US" sz="14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número "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numero +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en binario es: "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binario);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4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decimalABinario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numero) {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(numero ==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binario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(numero &gt;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binario = (numero %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binario;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numero /= </a:t>
            </a:r>
            <a:r>
              <a:rPr lang="en-US" sz="14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binario;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1e1e69e2135_0_79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1e1e69e2135_0_79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1e1e69e2135_0_79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g1e1e69e2135_0_79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g1e1e69e2135_0_79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1e1e69e2135_0_79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0" name="Google Shape;1100;g1e1e69e2135_0_79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e1e69e2135_0_79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1e1e69e2135_0_79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Java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3" name="Google Shape;1103;g1e1e69e2135_0_79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1e1e69e2135_0_790"/>
          <p:cNvSpPr txBox="1"/>
          <p:nvPr/>
        </p:nvSpPr>
        <p:spPr>
          <a:xfrm>
            <a:off x="772050" y="144913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Usa una función para convertir un número de decimal a binario.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e1e69e2135_0_85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g1e1e69e2135_0_85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1e1e69e2135_0_85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3" name="Google Shape;1143;g1e1e69e2135_0_85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g1e1e69e2135_0_85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1e1e69e2135_0_85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6" name="Google Shape;1146;g1e1e69e2135_0_85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1e1e69e2135_0_85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1e1e69e2135_0_85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Java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9" name="Google Shape;1149;g1e1e69e2135_0_85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g1e1e69e2135_0_850"/>
          <p:cNvSpPr txBox="1"/>
          <p:nvPr/>
        </p:nvSpPr>
        <p:spPr>
          <a:xfrm>
            <a:off x="863075" y="2595350"/>
            <a:ext cx="10896300" cy="31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DistanciaPuntos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y1 =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y2 =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calcularDistancia(x1, y1, x2, y2);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en-US" sz="16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distancia entre los puntos es: "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distancia);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calcularDistancia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x1,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y1,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x2,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y2){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Math.sqrt(Math.pow(x2 - x1,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Math.pow(y2 - y1, </a:t>
            </a:r>
            <a:r>
              <a:rPr lang="en-US" sz="16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1" name="Google Shape;1151;g1e1e69e2135_0_850"/>
          <p:cNvSpPr txBox="1"/>
          <p:nvPr/>
        </p:nvSpPr>
        <p:spPr>
          <a:xfrm>
            <a:off x="863075" y="1550950"/>
            <a:ext cx="1029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 una función para calcular la distancia entre dos puntos en un plano cartesiano.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e1e69e2135_0_88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g1e1e69e2135_0_88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g1e1e69e2135_0_88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0" name="Google Shape;1190;g1e1e69e2135_0_88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g1e1e69e2135_0_88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g1e1e69e2135_0_88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93" name="Google Shape;1193;g1e1e69e2135_0_88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1e1e69e2135_0_88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g1e1e69e2135_0_88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Java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6" name="Google Shape;1196;g1e1e69e2135_0_88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g1e1e69e2135_0_880"/>
          <p:cNvSpPr txBox="1"/>
          <p:nvPr/>
        </p:nvSpPr>
        <p:spPr>
          <a:xfrm>
            <a:off x="772050" y="159983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 una función para concatenar dos cadenas.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8" name="Google Shape;1198;g1e1e69e2135_0_880"/>
          <p:cNvSpPr txBox="1"/>
          <p:nvPr/>
        </p:nvSpPr>
        <p:spPr>
          <a:xfrm>
            <a:off x="830550" y="2483125"/>
            <a:ext cx="10530900" cy="358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ConcatenarCadenas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cadena1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cadena2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7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"Mundo"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concatenar(cadena1, cadena2);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en-US" sz="17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"La concatenación de las cadenas es: "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resultado);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concatenar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cadena1, String cadena2)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cadena1 +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7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cadena2;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e1eeb4987c_0_9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g1e1eeb4987c_0_9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g1e1eeb4987c_0_9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6" name="Google Shape;1206;g1e1eeb4987c_0_9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g1e1eeb4987c_0_9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g1e1eeb4987c_0_9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9" name="Google Shape;1209;g1e1eeb4987c_0_9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1e1eeb4987c_0_9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g1e1eeb4987c_0_9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Google Shape;1212;g1e1eeb4987c_0_9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g1e1eeb4987c_0_95"/>
          <p:cNvSpPr txBox="1">
            <a:spLocks noGrp="1"/>
          </p:cNvSpPr>
          <p:nvPr>
            <p:ph type="title"/>
          </p:nvPr>
        </p:nvSpPr>
        <p:spPr>
          <a:xfrm>
            <a:off x="1642350" y="2601088"/>
            <a:ext cx="8907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latin typeface="Trebuchet MS"/>
                <a:ea typeface="Trebuchet MS"/>
                <a:cs typeface="Trebuchet MS"/>
                <a:sym typeface="Trebuchet MS"/>
              </a:rPr>
              <a:t>Ejemplos Funciones en Python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e1e69e2135_0_90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1e1e69e2135_0_90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1e1e69e2135_0_90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6" name="Google Shape;1236;g1e1e69e2135_0_90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1e1e69e2135_0_90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1e1e69e2135_0_90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39" name="Google Shape;1239;g1e1e69e2135_0_90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g1e1e69e2135_0_90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g1e1e69e2135_0_90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Python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2" name="Google Shape;1242;g1e1e69e2135_0_90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g1e1e69e2135_0_905"/>
          <p:cNvSpPr txBox="1"/>
          <p:nvPr/>
        </p:nvSpPr>
        <p:spPr>
          <a:xfrm>
            <a:off x="772050" y="172558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 una función para calcular el área de un círculo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4" name="Google Shape;1244;g1e1e69e2135_0_905"/>
          <p:cNvSpPr txBox="1"/>
          <p:nvPr/>
        </p:nvSpPr>
        <p:spPr>
          <a:xfrm>
            <a:off x="2870400" y="2760800"/>
            <a:ext cx="6451200" cy="264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calcular_area_circulo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(radio):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math.pi * radio ** 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radio = 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 = calcular_area_circulo(radio)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área del círculo es:"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area)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e1e69e2135_0_92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g1e1e69e2135_0_92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g1e1e69e2135_0_92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7" name="Google Shape;1267;g1e1e69e2135_0_92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g1e1e69e2135_0_92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1e1e69e2135_0_92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70" name="Google Shape;1270;g1e1e69e2135_0_92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1e1e69e2135_0_92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g1e1e69e2135_0_92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Python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g1e1e69e2135_0_92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g1e1e69e2135_0_921"/>
          <p:cNvSpPr txBox="1"/>
          <p:nvPr/>
        </p:nvSpPr>
        <p:spPr>
          <a:xfrm>
            <a:off x="772050" y="1725588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Usa una función para calcular si un número es par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5" name="Google Shape;1275;g1e1e69e2135_0_921"/>
          <p:cNvSpPr txBox="1"/>
          <p:nvPr/>
        </p:nvSpPr>
        <p:spPr>
          <a:xfrm>
            <a:off x="3024350" y="2963438"/>
            <a:ext cx="6789300" cy="22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2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es_par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(numero):</a:t>
            </a:r>
            <a:endParaRPr sz="22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% </a:t>
            </a:r>
            <a:r>
              <a:rPr lang="en-US" sz="22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22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2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= </a:t>
            </a:r>
            <a:r>
              <a:rPr lang="en-US" sz="22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2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es_par(numero)</a:t>
            </a:r>
            <a:endParaRPr sz="22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"¿El número es par?"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resultado)</a:t>
            </a:r>
            <a:endParaRPr sz="2200" b="1" i="0" u="none" strike="noStrike" cap="none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e1e69e2135_0_93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g1e1e69e2135_0_93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g1e1e69e2135_0_93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8" name="Google Shape;1298;g1e1e69e2135_0_93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g1e1e69e2135_0_9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1e1e69e2135_0_9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01" name="Google Shape;1301;g1e1e69e2135_0_9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1e1e69e2135_0_93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g1e1e69e2135_0_93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Funciones - Python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4" name="Google Shape;1304;g1e1e69e2135_0_93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g1e1e69e2135_0_937"/>
          <p:cNvSpPr txBox="1"/>
          <p:nvPr/>
        </p:nvSpPr>
        <p:spPr>
          <a:xfrm>
            <a:off x="743400" y="1530863"/>
            <a:ext cx="998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Usa una función para calcular el factorial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6" name="Google Shape;1306;g1e1e69e2135_0_937"/>
          <p:cNvSpPr txBox="1"/>
          <p:nvPr/>
        </p:nvSpPr>
        <p:spPr>
          <a:xfrm>
            <a:off x="1888550" y="2518050"/>
            <a:ext cx="8268600" cy="295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calcular_factorial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(numero):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 = 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numero + 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 *= i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= </a:t>
            </a:r>
            <a:r>
              <a:rPr lang="en-US" sz="2000" b="1" i="0" u="none" strike="noStrike" cap="non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calcular_factorial(numero)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f"El factorial de {numero} es: {resultado}"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Panorámica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Trebuchet MS</vt:lpstr>
      <vt:lpstr>Cormorant Light</vt:lpstr>
      <vt:lpstr>Calibri</vt:lpstr>
      <vt:lpstr>Arial</vt:lpstr>
      <vt:lpstr>Oswald</vt:lpstr>
      <vt:lpstr>Courier New</vt:lpstr>
      <vt:lpstr>Oswald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 Funciones en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2023-10-12T05:18:39Z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