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60" r:id="rId2"/>
    <p:sldId id="261" r:id="rId3"/>
    <p:sldId id="262" r:id="rId4"/>
    <p:sldId id="263" r:id="rId5"/>
    <p:sldId id="265" r:id="rId6"/>
  </p:sldIdLst>
  <p:sldSz cx="12192000" cy="6858000"/>
  <p:notesSz cx="12192000" cy="6858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ormorant Light" panose="020B0604020202020204" charset="0"/>
      <p:regular r:id="rId12"/>
      <p:bold r:id="rId13"/>
      <p:italic r:id="rId14"/>
      <p:boldItalic r:id="rId15"/>
    </p:embeddedFont>
    <p:embeddedFont>
      <p:font typeface="Oswald" panose="00000500000000000000" pitchFamily="2" charset="0"/>
      <p:regular r:id="rId16"/>
      <p:bold r:id="rId17"/>
    </p:embeddedFont>
    <p:embeddedFont>
      <p:font typeface="Oswald SemiBold" panose="00000700000000000000" pitchFamily="2" charset="0"/>
      <p:regular r:id="rId18"/>
      <p:bold r:id="rId19"/>
    </p:embeddedFont>
    <p:embeddedFont>
      <p:font typeface="Trebuchet MS" panose="020B0603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8" roundtripDataSignature="AMtx7miTpSvZ+1FEn0KPBq9zg4F8MinU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89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88" Type="http://customschemas.google.com/relationships/presentationmetadata" Target="metadata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90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1393e5aad_0_13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g1e1393e5aa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1e69e2135_0_10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0" name="Google Shape;220;g1e1e69e213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e1e69e2135_0_18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6" name="Google Shape;236;g1e1e69e2135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e1e69e2135_0_19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1" name="Google Shape;251;g1e1e69e2135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e1e69e2135_0_27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7" name="Google Shape;297;g1e1e69e2135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6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6"/>
          <p:cNvSpPr txBox="1">
            <a:spLocks noGrp="1"/>
          </p:cNvSpPr>
          <p:nvPr>
            <p:ph type="body" idx="1"/>
          </p:nvPr>
        </p:nvSpPr>
        <p:spPr>
          <a:xfrm>
            <a:off x="925071" y="2583713"/>
            <a:ext cx="10341857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8" name="Google Shape;28;p46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46"/>
          <p:cNvPicPr preferRelativeResize="0"/>
          <p:nvPr/>
        </p:nvPicPr>
        <p:blipFill rotWithShape="1">
          <a:blip r:embed="rId2">
            <a:alphaModFix/>
          </a:blip>
          <a:srcRect b="10486"/>
          <a:stretch/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6" descr="OTRA – Observatorio de Transparencia Umanizales"/>
          <p:cNvPicPr preferRelativeResize="0"/>
          <p:nvPr/>
        </p:nvPicPr>
        <p:blipFill rotWithShape="1">
          <a:blip r:embed="rId3">
            <a:alphaModFix/>
          </a:blip>
          <a:srcRect t="12270" b="10521"/>
          <a:stretch/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6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1">
  <p:cSld name="OBJECT_1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d738efa72_0_3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g13d738efa72_0_3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g13d738efa72_0_3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g13d738efa72_0_3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13d738efa72_0_3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2">
  <p:cSld name="OBJECT_3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4846aa7dd_0_5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gf4846aa7dd_0_5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f4846aa7dd_0_5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f4846aa7dd_0_5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gf4846aa7dd_0_5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5">
  <p:cSld name="OBJECT_6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4846aa7dd_0_11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f4846aa7dd_0_117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f4846aa7dd_0_11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f4846aa7dd_0_11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gf4846aa7dd_0_11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8">
  <p:cSld name="OBJECT_9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4846aa7dd_0_19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f4846aa7dd_0_19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f4846aa7dd_0_19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gf4846aa7dd_0_19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f4846aa7dd_0_19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7">
  <p:cSld name="OBJECT_8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4846aa7dd_0_16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f4846aa7dd_0_165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f4846aa7dd_0_16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gf4846aa7dd_0_16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f4846aa7dd_0_16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2">
  <p:cSld name="OBJECT_1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d738efa72_0_768"/>
          <p:cNvSpPr txBox="1">
            <a:spLocks noGrp="1"/>
          </p:cNvSpPr>
          <p:nvPr>
            <p:ph type="title"/>
          </p:nvPr>
        </p:nvSpPr>
        <p:spPr>
          <a:xfrm>
            <a:off x="838200" y="8372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g13d738efa72_0_768"/>
          <p:cNvSpPr txBox="1">
            <a:spLocks noGrp="1"/>
          </p:cNvSpPr>
          <p:nvPr>
            <p:ph type="body" idx="1"/>
          </p:nvPr>
        </p:nvSpPr>
        <p:spPr>
          <a:xfrm>
            <a:off x="838200" y="21629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g13d738efa72_0_7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rmorant Light"/>
                <a:ea typeface="Cormorant Light"/>
                <a:cs typeface="Cormorant Light"/>
                <a:sym typeface="Cormorant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3">
  <p:cSld name="OBJECT_4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4846aa7dd_0_6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gf4846aa7dd_0_6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f4846aa7dd_0_6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f4846aa7dd_0_6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gf4846aa7dd_0_6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9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9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9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9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4846aa7dd_0_118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f4846aa7dd_0_118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gf4846aa7dd_0_118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f4846aa7dd_0_118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gf4846aa7dd_0_118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f4846aa7dd_0_11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f4846aa7dd_0_11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f4846aa7dd_0_11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6">
  <p:cSld name="OBJECT_7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4846aa7dd_0_150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gf4846aa7dd_0_150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f4846aa7dd_0_150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f4846aa7dd_0_150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f4846aa7dd_0_150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7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7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7" name="Google Shape;37;p47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Google Shape;38;p47"/>
          <p:cNvPicPr preferRelativeResize="0"/>
          <p:nvPr/>
        </p:nvPicPr>
        <p:blipFill rotWithShape="1">
          <a:blip r:embed="rId2">
            <a:alphaModFix/>
          </a:blip>
          <a:srcRect b="10486"/>
          <a:stretch/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7" descr="OTRA – Observatorio de Transparencia Umanizales"/>
          <p:cNvPicPr preferRelativeResize="0"/>
          <p:nvPr/>
        </p:nvPicPr>
        <p:blipFill rotWithShape="1">
          <a:blip r:embed="rId3">
            <a:alphaModFix/>
          </a:blip>
          <a:srcRect t="12270" b="10521"/>
          <a:stretch/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7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9">
  <p:cSld name="OBJECT_10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d738efa72_0_8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13d738efa72_0_8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g13d738efa72_0_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13d738efa72_0_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13d738efa72_0_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OBJECT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4846aa7dd_0_3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gf4846aa7dd_0_3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gf4846aa7dd_0_3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gf4846aa7dd_0_3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gf4846aa7dd_0_3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3d738efa72_0_77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g13d738efa72_0_77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g13d738efa72_0_77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erpo de texto">
  <p:cSld name="Cuerpo de texto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f4846aa7dd_0_83"/>
          <p:cNvSpPr txBox="1">
            <a:spLocks noGrp="1"/>
          </p:cNvSpPr>
          <p:nvPr>
            <p:ph type="title"/>
          </p:nvPr>
        </p:nvSpPr>
        <p:spPr>
          <a:xfrm>
            <a:off x="838200" y="128141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FAA"/>
              </a:buClr>
              <a:buSzPts val="3400"/>
              <a:buFont typeface="Arial"/>
              <a:buNone/>
              <a:defRPr sz="3400">
                <a:solidFill>
                  <a:srgbClr val="00AF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gf4846aa7dd_0_83"/>
          <p:cNvSpPr txBox="1">
            <a:spLocks noGrp="1"/>
          </p:cNvSpPr>
          <p:nvPr>
            <p:ph type="body" idx="1"/>
          </p:nvPr>
        </p:nvSpPr>
        <p:spPr>
          <a:xfrm>
            <a:off x="838200" y="2606978"/>
            <a:ext cx="10515600" cy="3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gf4846aa7dd_0_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">
  <p:cSld name="OBJECT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4846aa7dd_0_4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f4846aa7dd_0_4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gf4846aa7dd_0_4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f4846aa7dd_0_4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f4846aa7dd_0_4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8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8"/>
          <p:cNvSpPr txBox="1">
            <a:spLocks noGrp="1"/>
          </p:cNvSpPr>
          <p:nvPr>
            <p:ph type="body" idx="1"/>
          </p:nvPr>
        </p:nvSpPr>
        <p:spPr>
          <a:xfrm>
            <a:off x="911225" y="2583713"/>
            <a:ext cx="4856480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8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8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4">
  <p:cSld name="OBJECT_5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846aa7dd_0_7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gf4846aa7dd_0_7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gf4846aa7dd_0_7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gf4846aa7dd_0_7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gf4846aa7dd_0_7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0">
  <p:cSld name="OBJECT_1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d738efa72_0_19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13d738efa72_0_19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g13d738efa72_0_19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g13d738efa72_0_19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g13d738efa72_0_19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4"/>
          <p:cNvSpPr/>
          <p:nvPr/>
        </p:nvSpPr>
        <p:spPr>
          <a:xfrm>
            <a:off x="9377361" y="6415087"/>
            <a:ext cx="2814955" cy="443230"/>
          </a:xfrm>
          <a:custGeom>
            <a:avLst/>
            <a:gdLst/>
            <a:ahLst/>
            <a:cxnLst/>
            <a:rect l="l" t="t" r="r" b="b"/>
            <a:pathLst>
              <a:path w="2814954" h="443229" extrusionOk="0">
                <a:moveTo>
                  <a:pt x="0" y="0"/>
                </a:moveTo>
                <a:lnTo>
                  <a:pt x="2814636" y="0"/>
                </a:lnTo>
                <a:lnTo>
                  <a:pt x="2814636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44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44"/>
          <p:cNvSpPr/>
          <p:nvPr/>
        </p:nvSpPr>
        <p:spPr>
          <a:xfrm>
            <a:off x="9501186" y="6510336"/>
            <a:ext cx="252729" cy="252729"/>
          </a:xfrm>
          <a:custGeom>
            <a:avLst/>
            <a:gdLst/>
            <a:ahLst/>
            <a:cxnLst/>
            <a:rect l="l" t="t" r="r" b="b"/>
            <a:pathLst>
              <a:path w="252729" h="252729" extrusionOk="0">
                <a:moveTo>
                  <a:pt x="0" y="0"/>
                </a:moveTo>
                <a:lnTo>
                  <a:pt x="252411" y="0"/>
                </a:lnTo>
                <a:lnTo>
                  <a:pt x="252411" y="252412"/>
                </a:lnTo>
                <a:lnTo>
                  <a:pt x="0" y="252412"/>
                </a:lnTo>
                <a:lnTo>
                  <a:pt x="0" y="0"/>
                </a:lnTo>
                <a:close/>
              </a:path>
            </a:pathLst>
          </a:custGeom>
          <a:solidFill>
            <a:srgbClr val="FCDE6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44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0" i="0" u="none" strike="noStrike" cap="none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44"/>
          <p:cNvSpPr txBox="1">
            <a:spLocks noGrp="1"/>
          </p:cNvSpPr>
          <p:nvPr>
            <p:ph type="body" idx="1"/>
          </p:nvPr>
        </p:nvSpPr>
        <p:spPr>
          <a:xfrm>
            <a:off x="925071" y="2583713"/>
            <a:ext cx="10341857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4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4" name="Google Shape;14;p44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44"/>
          <p:cNvPicPr preferRelativeResize="0"/>
          <p:nvPr/>
        </p:nvPicPr>
        <p:blipFill rotWithShape="1">
          <a:blip r:embed="rId22">
            <a:alphaModFix/>
          </a:blip>
          <a:srcRect b="10486"/>
          <a:stretch/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4" descr="OTRA – Observatorio de Transparencia Umanizales"/>
          <p:cNvPicPr preferRelativeResize="0"/>
          <p:nvPr/>
        </p:nvPicPr>
        <p:blipFill rotWithShape="1">
          <a:blip r:embed="rId23">
            <a:alphaModFix/>
          </a:blip>
          <a:srcRect t="12270" b="10521"/>
          <a:stretch/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4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1393e5aad_0_130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1e1393e5aad_0_130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e1393e5aad_0_130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g1e1393e5aad_0_130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1e1393e5aad_0_130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1e1393e5aad_0_130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07" name="Google Shape;207;g1e1393e5aad_0_130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1e1393e5aad_0_130"/>
          <p:cNvSpPr txBox="1"/>
          <p:nvPr/>
        </p:nvSpPr>
        <p:spPr>
          <a:xfrm>
            <a:off x="967050" y="1675400"/>
            <a:ext cx="6423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00AEAA"/>
                </a:solidFill>
                <a:latin typeface="Trebuchet MS"/>
                <a:ea typeface="Trebuchet MS"/>
                <a:cs typeface="Trebuchet MS"/>
                <a:sym typeface="Trebuchet MS"/>
              </a:rPr>
              <a:t>¿Qué son las funciones?</a:t>
            </a:r>
            <a:endParaRPr sz="2500" b="1" i="0" u="none" strike="noStrike" cap="none">
              <a:solidFill>
                <a:srgbClr val="00AEA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g1e1393e5aad_0_130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e1393e5aad_0_130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Introducción</a:t>
            </a:r>
            <a:endParaRPr sz="2000" b="0" i="0" u="none" strike="noStrike" cap="non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g1e1393e5aad_0_130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1e1393e5aad_0_130"/>
          <p:cNvSpPr txBox="1"/>
          <p:nvPr/>
        </p:nvSpPr>
        <p:spPr>
          <a:xfrm>
            <a:off x="1049550" y="2575750"/>
            <a:ext cx="60216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Las funciones son un conjunto de líneas de código (instrucciones), encapsulados en un bloque, usualmente reciben parámetros, cuyos valores se utilizan para efectuar operaciones y adicionalmente retornan un valor. En otras palabras una función puede recibir información (algunas no reciben nada), hace uso de dicha información recibida y devuelve un valor, si no devuelve un valor recibe otro tipo de nombre.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3" name="Google Shape;213;g1e1393e5aad_0_130"/>
          <p:cNvSpPr/>
          <p:nvPr/>
        </p:nvSpPr>
        <p:spPr>
          <a:xfrm>
            <a:off x="8640300" y="3194250"/>
            <a:ext cx="2131200" cy="9300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Función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4" name="Google Shape;214;g1e1393e5aad_0_130"/>
          <p:cNvSpPr txBox="1"/>
          <p:nvPr/>
        </p:nvSpPr>
        <p:spPr>
          <a:xfrm>
            <a:off x="8800200" y="1721600"/>
            <a:ext cx="1811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Información A</a:t>
            </a:r>
            <a:endParaRPr sz="19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Google Shape;215;g1e1393e5aad_0_130"/>
          <p:cNvSpPr txBox="1"/>
          <p:nvPr/>
        </p:nvSpPr>
        <p:spPr>
          <a:xfrm>
            <a:off x="8800200" y="5119900"/>
            <a:ext cx="1811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Información B</a:t>
            </a:r>
            <a:endParaRPr sz="19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16" name="Google Shape;216;g1e1393e5aad_0_130"/>
          <p:cNvCxnSpPr>
            <a:stCxn id="214" idx="2"/>
            <a:endCxn id="213" idx="0"/>
          </p:cNvCxnSpPr>
          <p:nvPr/>
        </p:nvCxnSpPr>
        <p:spPr>
          <a:xfrm>
            <a:off x="9705900" y="2198600"/>
            <a:ext cx="0" cy="995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7" name="Google Shape;217;g1e1393e5aad_0_130"/>
          <p:cNvCxnSpPr>
            <a:stCxn id="213" idx="2"/>
            <a:endCxn id="215" idx="0"/>
          </p:cNvCxnSpPr>
          <p:nvPr/>
        </p:nvCxnSpPr>
        <p:spPr>
          <a:xfrm>
            <a:off x="9705900" y="4124250"/>
            <a:ext cx="0" cy="995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e1e69e2135_0_107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e1e69e2135_0_107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e1e69e2135_0_107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g1e1e69e2135_0_107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e1e69e2135_0_107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1e1e69e2135_0_107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28" name="Google Shape;228;g1e1e69e2135_0_107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1e1e69e2135_0_107"/>
          <p:cNvSpPr txBox="1"/>
          <p:nvPr/>
        </p:nvSpPr>
        <p:spPr>
          <a:xfrm>
            <a:off x="967050" y="1675400"/>
            <a:ext cx="6423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00AEAA"/>
                </a:solidFill>
                <a:latin typeface="Trebuchet MS"/>
                <a:ea typeface="Trebuchet MS"/>
                <a:cs typeface="Trebuchet MS"/>
                <a:sym typeface="Trebuchet MS"/>
              </a:rPr>
              <a:t>Beneficios de usar funciones</a:t>
            </a:r>
            <a:endParaRPr sz="2500" b="1" i="0" u="none" strike="noStrike" cap="none">
              <a:solidFill>
                <a:srgbClr val="00AEA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0" name="Google Shape;230;g1e1e69e2135_0_107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e1e69e2135_0_107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Introducción</a:t>
            </a:r>
            <a:endParaRPr sz="2000" b="0" i="0" u="none" strike="noStrike" cap="non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Google Shape;232;g1e1e69e2135_0_107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e1e69e2135_0_107"/>
          <p:cNvSpPr txBox="1"/>
          <p:nvPr/>
        </p:nvSpPr>
        <p:spPr>
          <a:xfrm>
            <a:off x="1049550" y="2575750"/>
            <a:ext cx="99930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rebuchet M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Reducción de líneas de código (código limpio y no repetitivo).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rebuchet M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Centrarse en las propiedades importantes mientras se ignoran los detalles no esenciales (</a:t>
            </a: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abstracción).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rebuchet M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Reutilizar el trabajo ya realizado (instrucciones) en diversos contextos (reutilización).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rebuchet M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una fácil depuración.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e1e69e2135_0_184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1e1e69e2135_0_184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1e1e69e2135_0_184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g1e1e69e2135_0_184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1e1e69e2135_0_184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1e1e69e2135_0_184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44" name="Google Shape;244;g1e1e69e2135_0_184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1e1e69e2135_0_184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e1e69e2135_0_184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i="0" u="none" strike="noStrike" cap="non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g1e1e69e2135_0_184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e1e69e2135_0_184"/>
          <p:cNvSpPr txBox="1">
            <a:spLocks noGrp="1"/>
          </p:cNvSpPr>
          <p:nvPr>
            <p:ph type="title"/>
          </p:nvPr>
        </p:nvSpPr>
        <p:spPr>
          <a:xfrm>
            <a:off x="1642350" y="2736688"/>
            <a:ext cx="890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>
                <a:latin typeface="Trebuchet MS"/>
                <a:ea typeface="Trebuchet MS"/>
                <a:cs typeface="Trebuchet MS"/>
                <a:sym typeface="Trebuchet MS"/>
              </a:rPr>
              <a:t>Funcionamiento</a:t>
            </a:r>
            <a:endParaRPr sz="3000" i="1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1e69e2135_0_198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e1e69e2135_0_198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1e1e69e2135_0_198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g1e1e69e2135_0_198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1e1e69e2135_0_198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1e1e69e2135_0_198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59" name="Google Shape;259;g1e1e69e2135_0_198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1e1e69e2135_0_198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e1e69e2135_0_198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Funcionamiento</a:t>
            </a:r>
            <a:endParaRPr sz="2000" b="0" i="0" u="none" strike="noStrike" cap="non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2" name="Google Shape;262;g1e1e69e2135_0_198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1e1e69e2135_0_198"/>
          <p:cNvSpPr txBox="1"/>
          <p:nvPr/>
        </p:nvSpPr>
        <p:spPr>
          <a:xfrm>
            <a:off x="875175" y="1625338"/>
            <a:ext cx="9993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Intuición del funcionamiento.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4" name="Google Shape;264;g1e1e69e2135_0_198"/>
          <p:cNvPicPr preferRelativeResize="0"/>
          <p:nvPr/>
        </p:nvPicPr>
        <p:blipFill rotWithShape="1">
          <a:blip r:embed="rId4">
            <a:alphaModFix/>
          </a:blip>
          <a:srcRect t="26080" b="25567"/>
          <a:stretch/>
        </p:blipFill>
        <p:spPr>
          <a:xfrm>
            <a:off x="2032175" y="2427141"/>
            <a:ext cx="3246120" cy="98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1e1e69e2135_0_19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45375" y="2468775"/>
            <a:ext cx="4151950" cy="322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1e1e69e2135_0_198"/>
          <p:cNvPicPr preferRelativeResize="0"/>
          <p:nvPr/>
        </p:nvPicPr>
        <p:blipFill rotWithShape="1">
          <a:blip r:embed="rId6">
            <a:alphaModFix/>
          </a:blip>
          <a:srcRect t="28026" b="26746"/>
          <a:stretch/>
        </p:blipFill>
        <p:spPr>
          <a:xfrm>
            <a:off x="1294763" y="3797800"/>
            <a:ext cx="2365350" cy="4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1e1e69e2135_0_198"/>
          <p:cNvPicPr preferRelativeResize="0"/>
          <p:nvPr/>
        </p:nvPicPr>
        <p:blipFill rotWithShape="1">
          <a:blip r:embed="rId7">
            <a:alphaModFix/>
          </a:blip>
          <a:srcRect t="27765" b="26842"/>
          <a:stretch/>
        </p:blipFill>
        <p:spPr>
          <a:xfrm>
            <a:off x="1293288" y="4368300"/>
            <a:ext cx="2368301" cy="4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1e1e69e2135_0_198"/>
          <p:cNvPicPr preferRelativeResize="0"/>
          <p:nvPr/>
        </p:nvPicPr>
        <p:blipFill rotWithShape="1">
          <a:blip r:embed="rId8">
            <a:alphaModFix/>
          </a:blip>
          <a:srcRect l="10485" t="31273" r="9346" b="26390"/>
          <a:stretch/>
        </p:blipFill>
        <p:spPr>
          <a:xfrm>
            <a:off x="4018188" y="3815462"/>
            <a:ext cx="1898525" cy="41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1e1e69e2135_0_198"/>
          <p:cNvPicPr preferRelativeResize="0"/>
          <p:nvPr/>
        </p:nvPicPr>
        <p:blipFill rotWithShape="1">
          <a:blip r:embed="rId9">
            <a:alphaModFix/>
          </a:blip>
          <a:srcRect l="10478" t="22860" r="7270" b="19205"/>
          <a:stretch/>
        </p:blipFill>
        <p:spPr>
          <a:xfrm>
            <a:off x="3993538" y="4385963"/>
            <a:ext cx="1947825" cy="41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1e1e69e2135_0_198"/>
          <p:cNvPicPr preferRelativeResize="0"/>
          <p:nvPr/>
        </p:nvPicPr>
        <p:blipFill rotWithShape="1">
          <a:blip r:embed="rId10">
            <a:alphaModFix/>
          </a:blip>
          <a:srcRect t="19248" b="17929"/>
          <a:stretch/>
        </p:blipFill>
        <p:spPr>
          <a:xfrm>
            <a:off x="2242325" y="5191423"/>
            <a:ext cx="2825825" cy="1112827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1e1e69e2135_0_198"/>
          <p:cNvSpPr/>
          <p:nvPr/>
        </p:nvSpPr>
        <p:spPr>
          <a:xfrm>
            <a:off x="4358900" y="5241650"/>
            <a:ext cx="709200" cy="987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e1e69e2135_0_277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1e1e69e2135_0_277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e1e69e2135_0_277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g1e1e69e2135_0_277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1e1e69e2135_0_277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1e1e69e2135_0_277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05" name="Google Shape;305;g1e1e69e2135_0_277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1e1e69e2135_0_277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1e1e69e2135_0_277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Funcionamiento</a:t>
            </a:r>
            <a:endParaRPr sz="2000" b="0" i="0" u="none" strike="noStrike" cap="non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Google Shape;308;g1e1e69e2135_0_277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e1e69e2135_0_277"/>
          <p:cNvSpPr txBox="1"/>
          <p:nvPr/>
        </p:nvSpPr>
        <p:spPr>
          <a:xfrm>
            <a:off x="875175" y="1625338"/>
            <a:ext cx="9993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Intuición del funcionamiento.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10" name="Google Shape;310;g1e1e69e2135_0_2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22674" y="3538175"/>
            <a:ext cx="3184650" cy="1996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1e1e69e2135_0_277"/>
          <p:cNvSpPr txBox="1"/>
          <p:nvPr/>
        </p:nvSpPr>
        <p:spPr>
          <a:xfrm>
            <a:off x="5118275" y="2593875"/>
            <a:ext cx="2212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Función</a:t>
            </a:r>
            <a:endParaRPr sz="2000" b="1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2" name="Google Shape;312;g1e1e69e2135_0_277"/>
          <p:cNvSpPr txBox="1"/>
          <p:nvPr/>
        </p:nvSpPr>
        <p:spPr>
          <a:xfrm>
            <a:off x="8980575" y="2593875"/>
            <a:ext cx="2212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Información B</a:t>
            </a:r>
            <a:endParaRPr sz="2000" b="1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3" name="Google Shape;313;g1e1e69e2135_0_277"/>
          <p:cNvSpPr txBox="1"/>
          <p:nvPr/>
        </p:nvSpPr>
        <p:spPr>
          <a:xfrm>
            <a:off x="1255975" y="2598988"/>
            <a:ext cx="2212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Información A</a:t>
            </a:r>
            <a:endParaRPr sz="2000" b="1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14" name="Google Shape;314;g1e1e69e2135_0_277"/>
          <p:cNvPicPr preferRelativeResize="0"/>
          <p:nvPr/>
        </p:nvPicPr>
        <p:blipFill rotWithShape="1">
          <a:blip r:embed="rId5">
            <a:alphaModFix/>
          </a:blip>
          <a:srcRect t="14224" b="8845"/>
          <a:stretch/>
        </p:blipFill>
        <p:spPr>
          <a:xfrm>
            <a:off x="1683650" y="3641175"/>
            <a:ext cx="1498575" cy="179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e1e69e2135_0_277"/>
          <p:cNvPicPr preferRelativeResize="0"/>
          <p:nvPr/>
        </p:nvPicPr>
        <p:blipFill rotWithShape="1">
          <a:blip r:embed="rId6">
            <a:alphaModFix/>
          </a:blip>
          <a:srcRect l="21943" t="26373" r="23820" b="21360"/>
          <a:stretch/>
        </p:blipFill>
        <p:spPr>
          <a:xfrm>
            <a:off x="9389463" y="4114988"/>
            <a:ext cx="1395024" cy="842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Google Shape;316;g1e1e69e2135_0_277"/>
          <p:cNvCxnSpPr>
            <a:stCxn id="314" idx="3"/>
            <a:endCxn id="310" idx="1"/>
          </p:cNvCxnSpPr>
          <p:nvPr/>
        </p:nvCxnSpPr>
        <p:spPr>
          <a:xfrm>
            <a:off x="3182225" y="4536350"/>
            <a:ext cx="14403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7" name="Google Shape;317;g1e1e69e2135_0_277"/>
          <p:cNvCxnSpPr>
            <a:stCxn id="310" idx="3"/>
            <a:endCxn id="315" idx="1"/>
          </p:cNvCxnSpPr>
          <p:nvPr/>
        </p:nvCxnSpPr>
        <p:spPr>
          <a:xfrm>
            <a:off x="7807324" y="4536350"/>
            <a:ext cx="1582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8" name="Google Shape;318;g1e1e69e2135_0_277"/>
          <p:cNvSpPr txBox="1"/>
          <p:nvPr/>
        </p:nvSpPr>
        <p:spPr>
          <a:xfrm>
            <a:off x="5108600" y="5830425"/>
            <a:ext cx="2212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Parametros</a:t>
            </a:r>
            <a:endParaRPr sz="2000" b="1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9" name="Google Shape;319;g1e1e69e2135_0_277"/>
          <p:cNvSpPr/>
          <p:nvPr/>
        </p:nvSpPr>
        <p:spPr>
          <a:xfrm>
            <a:off x="6003500" y="4037188"/>
            <a:ext cx="423000" cy="452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1e1e69e2135_0_277"/>
          <p:cNvSpPr/>
          <p:nvPr/>
        </p:nvSpPr>
        <p:spPr>
          <a:xfrm>
            <a:off x="6789950" y="4037188"/>
            <a:ext cx="423000" cy="452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1e1e69e2135_0_277"/>
          <p:cNvSpPr/>
          <p:nvPr/>
        </p:nvSpPr>
        <p:spPr>
          <a:xfrm>
            <a:off x="6789950" y="4571988"/>
            <a:ext cx="423000" cy="452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1e1e69e2135_0_277"/>
          <p:cNvSpPr/>
          <p:nvPr/>
        </p:nvSpPr>
        <p:spPr>
          <a:xfrm>
            <a:off x="6003500" y="4571988"/>
            <a:ext cx="423000" cy="452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3" name="Google Shape;323;g1e1e69e2135_0_277"/>
          <p:cNvCxnSpPr>
            <a:stCxn id="318" idx="0"/>
            <a:endCxn id="322" idx="2"/>
          </p:cNvCxnSpPr>
          <p:nvPr/>
        </p:nvCxnSpPr>
        <p:spPr>
          <a:xfrm rot="10800000">
            <a:off x="6215000" y="5024325"/>
            <a:ext cx="0" cy="8061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Panorámica</PresentationFormat>
  <Paragraphs>29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Trebuchet MS</vt:lpstr>
      <vt:lpstr>Cormorant Light</vt:lpstr>
      <vt:lpstr>Oswald</vt:lpstr>
      <vt:lpstr>Oswald SemiBold</vt:lpstr>
      <vt:lpstr>Calibri</vt:lpstr>
      <vt:lpstr>Arial</vt:lpstr>
      <vt:lpstr>Courier New</vt:lpstr>
      <vt:lpstr>Office Theme</vt:lpstr>
      <vt:lpstr>Presentación de PowerPoint</vt:lpstr>
      <vt:lpstr>Presentación de PowerPoint</vt:lpstr>
      <vt:lpstr>Funcionamiento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RICARDO  ORTEGA BOLA�OS</cp:lastModifiedBy>
  <cp:revision>1</cp:revision>
  <dcterms:created xsi:type="dcterms:W3CDTF">2022-07-17T16:15:25Z</dcterms:created>
  <dcterms:modified xsi:type="dcterms:W3CDTF">2023-10-12T04:56:58Z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