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12192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morant Light" panose="020B0604020202020204" charset="0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Oswald SemiBold" panose="00000700000000000000" pitchFamily="2" charset="0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TpSvZ+1FEn0KPBq9zg4F8Min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90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1e69e2135_0_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g1e1e69e21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1e69e2135_0_7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1e1e69e2135_0_7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e1e69e2135_0_7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e1e69e2135_0_7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80" name="Google Shape;380;g1e1e69e2135_0_7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e1e69e2135_0_7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e1e69e2135_0_7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Funciones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g1e1e69e2135_0_72"/>
          <p:cNvSpPr txBox="1"/>
          <p:nvPr/>
        </p:nvSpPr>
        <p:spPr>
          <a:xfrm>
            <a:off x="966300" y="1475513"/>
            <a:ext cx="998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Java existen tres términos distintos para referirse a instrucciones encapsuladas en un bloque: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g1e1e69e2135_0_72"/>
          <p:cNvSpPr/>
          <p:nvPr/>
        </p:nvSpPr>
        <p:spPr>
          <a:xfrm>
            <a:off x="966300" y="2551550"/>
            <a:ext cx="2644500" cy="677100"/>
          </a:xfrm>
          <a:prstGeom prst="rect">
            <a:avLst/>
          </a:prstGeom>
          <a:solidFill>
            <a:srgbClr val="00AE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g1e1e69e2135_0_72"/>
          <p:cNvSpPr/>
          <p:nvPr/>
        </p:nvSpPr>
        <p:spPr>
          <a:xfrm>
            <a:off x="4896425" y="2551550"/>
            <a:ext cx="2644500" cy="677100"/>
          </a:xfrm>
          <a:prstGeom prst="rect">
            <a:avLst/>
          </a:prstGeom>
          <a:solidFill>
            <a:srgbClr val="00AE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Procedimientos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g1e1e69e2135_0_72"/>
          <p:cNvSpPr/>
          <p:nvPr/>
        </p:nvSpPr>
        <p:spPr>
          <a:xfrm>
            <a:off x="8826550" y="2551550"/>
            <a:ext cx="2644500" cy="677100"/>
          </a:xfrm>
          <a:prstGeom prst="rect">
            <a:avLst/>
          </a:prstGeom>
          <a:solidFill>
            <a:srgbClr val="00AEA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</a:t>
            </a:r>
            <a:endParaRPr sz="19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g1e1e69e2135_0_72"/>
          <p:cNvSpPr txBox="1"/>
          <p:nvPr/>
        </p:nvSpPr>
        <p:spPr>
          <a:xfrm>
            <a:off x="567300" y="3542150"/>
            <a:ext cx="3442500" cy="280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Usualmente reciben parámetros, cuyos valores utilizan para efectuar operaciones y adicionalmente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retornan un valor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En otras palabras, una función puede recibir parámetros o argumentos (algunas no reciben nada), hace uso de dichos valores recibidos como sea necesario y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retorna un valor.</a:t>
            </a:r>
            <a:endParaRPr sz="17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g1e1e69e2135_0_72"/>
          <p:cNvSpPr txBox="1"/>
          <p:nvPr/>
        </p:nvSpPr>
        <p:spPr>
          <a:xfrm>
            <a:off x="4669625" y="3542150"/>
            <a:ext cx="3098100" cy="22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Son básicamente un conjunto de instrucciones que se ejecutan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 retornar ningún valor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hay quienes dicen que un procedimiento no recibe valores o argumentos, sin embargo en la definición no hay nada que se lo impida.</a:t>
            </a:r>
            <a:endParaRPr sz="17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g1e1e69e2135_0_72"/>
          <p:cNvSpPr txBox="1"/>
          <p:nvPr/>
        </p:nvSpPr>
        <p:spPr>
          <a:xfrm>
            <a:off x="8475850" y="3542150"/>
            <a:ext cx="3345900" cy="306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Son funcionalmente idénticos a las funciones, pero su diferencia radica en la manera en que hacemos uso de uno u otro (el contexto). El método está asociado a un objeto, es decir,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 método es una función que pertenece a un objeto o clase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mientras que una función existe por sí sola, sin necesidad de un objeto para ser usada.</a:t>
            </a:r>
            <a:endParaRPr sz="17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0" name="Google Shape;390;g1e1e69e2135_0_72"/>
          <p:cNvCxnSpPr>
            <a:stCxn id="384" idx="2"/>
            <a:endCxn id="387" idx="0"/>
          </p:cNvCxnSpPr>
          <p:nvPr/>
        </p:nvCxnSpPr>
        <p:spPr>
          <a:xfrm rot="-5400000" flipH="1">
            <a:off x="2132100" y="3385100"/>
            <a:ext cx="31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g1e1e69e2135_0_72"/>
          <p:cNvCxnSpPr>
            <a:stCxn id="385" idx="2"/>
            <a:endCxn id="388" idx="0"/>
          </p:cNvCxnSpPr>
          <p:nvPr/>
        </p:nvCxnSpPr>
        <p:spPr>
          <a:xfrm rot="-5400000" flipH="1">
            <a:off x="6062225" y="3385100"/>
            <a:ext cx="31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g1e1e69e2135_0_72"/>
          <p:cNvCxnSpPr>
            <a:stCxn id="386" idx="2"/>
            <a:endCxn id="389" idx="0"/>
          </p:cNvCxnSpPr>
          <p:nvPr/>
        </p:nvCxnSpPr>
        <p:spPr>
          <a:xfrm rot="-5400000" flipH="1">
            <a:off x="9992350" y="3385100"/>
            <a:ext cx="31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Panorámica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Trebuchet MS</vt:lpstr>
      <vt:lpstr>Cormorant Light</vt:lpstr>
      <vt:lpstr>Oswald SemiBold</vt:lpstr>
      <vt:lpstr>Oswald</vt:lpstr>
      <vt:lpstr>Calibri</vt:lpstr>
      <vt:lpstr>Arial</vt:lpstr>
      <vt:lpstr>Courier New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2023-10-12T04:59:37Z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