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Oswald SemiBold" panose="00000700000000000000" pitchFamily="2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23cda0a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" name="Google Shape;62;g2923cda0a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23cda0a0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g2923cda0a0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23cda0a0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2923cda0a0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23cda0a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923cda0a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6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68" b="10523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1113" y="1199888"/>
            <a:ext cx="782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Bidimensionales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31113" y="1800975"/>
            <a:ext cx="7547400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arreglo bidimensional se visualiza como una matriz de filas y columnas.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5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Nota. Las imágenes en blanco y negro pueden representarse como arreglos bidimensionales.</a:t>
            </a:r>
            <a:endParaRPr sz="15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656" y="2916131"/>
            <a:ext cx="4329938" cy="187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3688" y="1106644"/>
            <a:ext cx="3634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Bidimensionales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85538" y="1718259"/>
            <a:ext cx="7889400" cy="30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 1:</a:t>
            </a:r>
            <a:endParaRPr sz="15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#fil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#col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indiceFil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indiceCol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 2:</a:t>
            </a:r>
            <a:endParaRPr sz="15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457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457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457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457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&lt;dato&gt;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457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23688" y="1106644"/>
            <a:ext cx="3634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Bidimensionales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68263" y="1863338"/>
            <a:ext cx="4301100" cy="27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1;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-8;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22;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1;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2;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3;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4;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matrizEnteros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0;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313" y="2031395"/>
            <a:ext cx="3846036" cy="205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122" y="1580841"/>
            <a:ext cx="5481851" cy="32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01375" y="1199888"/>
            <a:ext cx="47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s" sz="15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matrizNumeros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5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5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 b="1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Presentación en pantalla (16:9)</PresentationFormat>
  <Paragraphs>35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Arial</vt:lpstr>
      <vt:lpstr>Consolas</vt:lpstr>
      <vt:lpstr>Oswald</vt:lpstr>
      <vt:lpstr>Roboto</vt:lpstr>
      <vt:lpstr>Oswald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modified xsi:type="dcterms:W3CDTF">2023-10-23T23:31:36Z</dcterms:modified>
</cp:coreProperties>
</file>