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Cormorant Light" panose="020B0604020202020204" charset="0"/>
      <p:regular r:id="rId27"/>
      <p:bold r:id="rId28"/>
      <p:italic r:id="rId29"/>
      <p:boldItalic r:id="rId30"/>
    </p:embeddedFont>
    <p:embeddedFont>
      <p:font typeface="Oswald" panose="00000500000000000000" pitchFamily="2" charset="0"/>
      <p:regular r:id="rId31"/>
      <p:bold r:id="rId32"/>
    </p:embeddedFont>
    <p:embeddedFont>
      <p:font typeface="Oswald SemiBold" panose="00000700000000000000" pitchFamily="2" charset="0"/>
      <p:regular r:id="rId33"/>
      <p:bold r:id="rId34"/>
    </p:embeddedFont>
    <p:embeddedFont>
      <p:font typeface="Trebuchet MS" panose="020B0603020202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font" Target="fonts/font12.fntdata"/><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9240921402_0_2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4" name="Google Shape;204;g29240921402_0_236:notes"/>
          <p:cNvSpPr>
            <a:spLocks noGrp="1" noRot="1" noChangeAspect="1"/>
          </p:cNvSpPr>
          <p:nvPr>
            <p:ph type="sldImg" idx="2"/>
          </p:nvPr>
        </p:nvSpPr>
        <p:spPr>
          <a:xfrm>
            <a:off x="2143125" y="685800"/>
            <a:ext cx="2572500" cy="3429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29240921402_0_9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4" name="Google Shape;354;g29240921402_0_970:notes"/>
          <p:cNvSpPr>
            <a:spLocks noGrp="1" noRot="1" noChangeAspect="1"/>
          </p:cNvSpPr>
          <p:nvPr>
            <p:ph type="sldImg" idx="2"/>
          </p:nvPr>
        </p:nvSpPr>
        <p:spPr>
          <a:xfrm>
            <a:off x="2143125" y="685800"/>
            <a:ext cx="2572500" cy="3429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9240921402_0_9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1" name="Google Shape;371;g29240921402_0_986:notes"/>
          <p:cNvSpPr>
            <a:spLocks noGrp="1" noRot="1" noChangeAspect="1"/>
          </p:cNvSpPr>
          <p:nvPr>
            <p:ph type="sldImg" idx="2"/>
          </p:nvPr>
        </p:nvSpPr>
        <p:spPr>
          <a:xfrm>
            <a:off x="2143125" y="685800"/>
            <a:ext cx="2572500" cy="3429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29240921402_0_10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9" name="Google Shape;389;g29240921402_0_1003:notes"/>
          <p:cNvSpPr>
            <a:spLocks noGrp="1" noRot="1" noChangeAspect="1"/>
          </p:cNvSpPr>
          <p:nvPr>
            <p:ph type="sldImg" idx="2"/>
          </p:nvPr>
        </p:nvSpPr>
        <p:spPr>
          <a:xfrm>
            <a:off x="2143125" y="685800"/>
            <a:ext cx="2572500" cy="3429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9240921402_0_10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9" name="Google Shape;409;g29240921402_0_1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29240921402_0_10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8" name="Google Shape;428;g29240921402_0_1040:notes"/>
          <p:cNvSpPr>
            <a:spLocks noGrp="1" noRot="1" noChangeAspect="1"/>
          </p:cNvSpPr>
          <p:nvPr>
            <p:ph type="sldImg" idx="2"/>
          </p:nvPr>
        </p:nvSpPr>
        <p:spPr>
          <a:xfrm>
            <a:off x="2143125" y="685800"/>
            <a:ext cx="2572500" cy="3429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9240921402_0_10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4" name="Google Shape;444;g29240921402_0_1055:notes"/>
          <p:cNvSpPr>
            <a:spLocks noGrp="1" noRot="1" noChangeAspect="1"/>
          </p:cNvSpPr>
          <p:nvPr>
            <p:ph type="sldImg" idx="2"/>
          </p:nvPr>
        </p:nvSpPr>
        <p:spPr>
          <a:xfrm>
            <a:off x="2143125" y="685800"/>
            <a:ext cx="2572500" cy="3429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29240921402_0_10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1" name="Google Shape;461;g29240921402_0_1071:notes"/>
          <p:cNvSpPr>
            <a:spLocks noGrp="1" noRot="1" noChangeAspect="1"/>
          </p:cNvSpPr>
          <p:nvPr>
            <p:ph type="sldImg" idx="2"/>
          </p:nvPr>
        </p:nvSpPr>
        <p:spPr>
          <a:xfrm>
            <a:off x="2143125" y="685800"/>
            <a:ext cx="2572500" cy="3429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29240921402_0_10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79" name="Google Shape;479;g29240921402_0_1088:notes"/>
          <p:cNvSpPr>
            <a:spLocks noGrp="1" noRot="1" noChangeAspect="1"/>
          </p:cNvSpPr>
          <p:nvPr>
            <p:ph type="sldImg" idx="2"/>
          </p:nvPr>
        </p:nvSpPr>
        <p:spPr>
          <a:xfrm>
            <a:off x="2143125" y="685800"/>
            <a:ext cx="2572500" cy="3429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29240921402_0_11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95" name="Google Shape;495;g29240921402_0_1103:notes"/>
          <p:cNvSpPr>
            <a:spLocks noGrp="1" noRot="1" noChangeAspect="1"/>
          </p:cNvSpPr>
          <p:nvPr>
            <p:ph type="sldImg" idx="2"/>
          </p:nvPr>
        </p:nvSpPr>
        <p:spPr>
          <a:xfrm>
            <a:off x="2143125" y="685800"/>
            <a:ext cx="2572500" cy="3429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29240921402_0_1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13" name="Google Shape;513;g29240921402_0_1120:notes"/>
          <p:cNvSpPr>
            <a:spLocks noGrp="1" noRot="1" noChangeAspect="1"/>
          </p:cNvSpPr>
          <p:nvPr>
            <p:ph type="sldImg" idx="2"/>
          </p:nvPr>
        </p:nvSpPr>
        <p:spPr>
          <a:xfrm>
            <a:off x="2143125" y="685800"/>
            <a:ext cx="2572500" cy="3429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9240921402_0_5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9" name="Google Shape;219;g29240921402_0_559:notes"/>
          <p:cNvSpPr>
            <a:spLocks noGrp="1" noRot="1" noChangeAspect="1"/>
          </p:cNvSpPr>
          <p:nvPr>
            <p:ph type="sldImg" idx="2"/>
          </p:nvPr>
        </p:nvSpPr>
        <p:spPr>
          <a:xfrm>
            <a:off x="2143125" y="685800"/>
            <a:ext cx="2572500" cy="3429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9240921402_0_7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g29240921402_0_716:notes"/>
          <p:cNvSpPr>
            <a:spLocks noGrp="1" noRot="1" noChangeAspect="1"/>
          </p:cNvSpPr>
          <p:nvPr>
            <p:ph type="sldImg" idx="2"/>
          </p:nvPr>
        </p:nvSpPr>
        <p:spPr>
          <a:xfrm>
            <a:off x="2143125" y="685800"/>
            <a:ext cx="2572500" cy="3429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9240921402_0_8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0" name="Google Shape;250;g29240921402_0_872:notes"/>
          <p:cNvSpPr>
            <a:spLocks noGrp="1" noRot="1" noChangeAspect="1"/>
          </p:cNvSpPr>
          <p:nvPr>
            <p:ph type="sldImg" idx="2"/>
          </p:nvPr>
        </p:nvSpPr>
        <p:spPr>
          <a:xfrm>
            <a:off x="2143125" y="685800"/>
            <a:ext cx="2572500" cy="3429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9240921402_0_8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6" name="Google Shape;266;g29240921402_0_887:notes"/>
          <p:cNvSpPr>
            <a:spLocks noGrp="1" noRot="1" noChangeAspect="1"/>
          </p:cNvSpPr>
          <p:nvPr>
            <p:ph type="sldImg" idx="2"/>
          </p:nvPr>
        </p:nvSpPr>
        <p:spPr>
          <a:xfrm>
            <a:off x="2143125" y="685800"/>
            <a:ext cx="2572500" cy="3429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9240921402_0_9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4" name="Google Shape;284;g29240921402_0_904:notes"/>
          <p:cNvSpPr>
            <a:spLocks noGrp="1" noRot="1" noChangeAspect="1"/>
          </p:cNvSpPr>
          <p:nvPr>
            <p:ph type="sldImg" idx="2"/>
          </p:nvPr>
        </p:nvSpPr>
        <p:spPr>
          <a:xfrm>
            <a:off x="2143125" y="685800"/>
            <a:ext cx="2572500" cy="3429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9240921402_0_9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4" name="Google Shape;304;g29240921402_0_923:notes"/>
          <p:cNvSpPr>
            <a:spLocks noGrp="1" noRot="1" noChangeAspect="1"/>
          </p:cNvSpPr>
          <p:nvPr>
            <p:ph type="sldImg" idx="2"/>
          </p:nvPr>
        </p:nvSpPr>
        <p:spPr>
          <a:xfrm>
            <a:off x="2143125" y="685800"/>
            <a:ext cx="2572500" cy="3429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9240921402_0_9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0" name="Google Shape;320;g29240921402_0_938:notes"/>
          <p:cNvSpPr>
            <a:spLocks noGrp="1" noRot="1" noChangeAspect="1"/>
          </p:cNvSpPr>
          <p:nvPr>
            <p:ph type="sldImg" idx="2"/>
          </p:nvPr>
        </p:nvSpPr>
        <p:spPr>
          <a:xfrm>
            <a:off x="2143125" y="685800"/>
            <a:ext cx="2572500" cy="3429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9240921402_0_9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7" name="Google Shape;337;g29240921402_0_954:notes"/>
          <p:cNvSpPr>
            <a:spLocks noGrp="1" noRot="1" noChangeAspect="1"/>
          </p:cNvSpPr>
          <p:nvPr>
            <p:ph type="sldImg" idx="2"/>
          </p:nvPr>
        </p:nvSpPr>
        <p:spPr>
          <a:xfrm>
            <a:off x="2143125" y="685800"/>
            <a:ext cx="2572500" cy="3429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019241" y="2404455"/>
            <a:ext cx="3105600" cy="4077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100"/>
              <a:buNone/>
              <a:defRPr sz="2600" b="0" i="0">
                <a:solidFill>
                  <a:srgbClr val="00AEAA"/>
                </a:solidFill>
                <a:latin typeface="Arial"/>
                <a:ea typeface="Arial"/>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52" name="Google Shape;52;p13"/>
          <p:cNvSpPr txBox="1">
            <a:spLocks noGrp="1"/>
          </p:cNvSpPr>
          <p:nvPr>
            <p:ph type="body" idx="1"/>
          </p:nvPr>
        </p:nvSpPr>
        <p:spPr>
          <a:xfrm>
            <a:off x="693803" y="1937785"/>
            <a:ext cx="7756500" cy="2931900"/>
          </a:xfrm>
          <a:prstGeom prst="rect">
            <a:avLst/>
          </a:prstGeom>
          <a:noFill/>
          <a:ln>
            <a:noFill/>
          </a:ln>
        </p:spPr>
        <p:txBody>
          <a:bodyPr spcFirstLastPara="1" wrap="square" lIns="0" tIns="0" rIns="0" bIns="0" anchor="t" anchorCtr="0">
            <a:spAutoFit/>
          </a:bodyPr>
          <a:lstStyle>
            <a:lvl1pPr marL="457200" lvl="0" indent="-228600" algn="l" rtl="0">
              <a:lnSpc>
                <a:spcPct val="100000"/>
              </a:lnSpc>
              <a:spcBef>
                <a:spcPts val="0"/>
              </a:spcBef>
              <a:spcAft>
                <a:spcPts val="0"/>
              </a:spcAft>
              <a:buSzPts val="1100"/>
              <a:buNone/>
              <a:defRPr b="0" i="0">
                <a:solidFill>
                  <a:schemeClr val="dk1"/>
                </a:solidFill>
              </a:defRPr>
            </a:lvl1pPr>
            <a:lvl2pPr marL="914400" lvl="1" indent="-228600" algn="l" rtl="0">
              <a:lnSpc>
                <a:spcPct val="100000"/>
              </a:lnSpc>
              <a:spcBef>
                <a:spcPts val="0"/>
              </a:spcBef>
              <a:spcAft>
                <a:spcPts val="0"/>
              </a:spcAft>
              <a:buSzPts val="1100"/>
              <a:buNone/>
              <a:defRPr/>
            </a:lvl2pPr>
            <a:lvl3pPr marL="1371600" lvl="2" indent="-228600" algn="l" rtl="0">
              <a:lnSpc>
                <a:spcPct val="100000"/>
              </a:lnSpc>
              <a:spcBef>
                <a:spcPts val="0"/>
              </a:spcBef>
              <a:spcAft>
                <a:spcPts val="0"/>
              </a:spcAft>
              <a:buSzPts val="1100"/>
              <a:buNone/>
              <a:defRPr/>
            </a:lvl3pPr>
            <a:lvl4pPr marL="1828800" lvl="3" indent="-228600" algn="l" rtl="0">
              <a:lnSpc>
                <a:spcPct val="100000"/>
              </a:lnSpc>
              <a:spcBef>
                <a:spcPts val="0"/>
              </a:spcBef>
              <a:spcAft>
                <a:spcPts val="0"/>
              </a:spcAft>
              <a:buSzPts val="1100"/>
              <a:buNone/>
              <a:defRPr/>
            </a:lvl4pPr>
            <a:lvl5pPr marL="2286000" lvl="4" indent="-228600" algn="l" rtl="0">
              <a:lnSpc>
                <a:spcPct val="100000"/>
              </a:lnSpc>
              <a:spcBef>
                <a:spcPts val="0"/>
              </a:spcBef>
              <a:spcAft>
                <a:spcPts val="0"/>
              </a:spcAft>
              <a:buSzPts val="1100"/>
              <a:buNone/>
              <a:defRPr/>
            </a:lvl5pPr>
            <a:lvl6pPr marL="2743200" lvl="5" indent="-228600" algn="l" rtl="0">
              <a:lnSpc>
                <a:spcPct val="100000"/>
              </a:lnSpc>
              <a:spcBef>
                <a:spcPts val="0"/>
              </a:spcBef>
              <a:spcAft>
                <a:spcPts val="0"/>
              </a:spcAft>
              <a:buSzPts val="1100"/>
              <a:buNone/>
              <a:defRPr/>
            </a:lvl6pPr>
            <a:lvl7pPr marL="3200400" lvl="6" indent="-228600" algn="l" rtl="0">
              <a:lnSpc>
                <a:spcPct val="100000"/>
              </a:lnSpc>
              <a:spcBef>
                <a:spcPts val="0"/>
              </a:spcBef>
              <a:spcAft>
                <a:spcPts val="0"/>
              </a:spcAft>
              <a:buSzPts val="1100"/>
              <a:buNone/>
              <a:defRPr/>
            </a:lvl7pPr>
            <a:lvl8pPr marL="3657600" lvl="7" indent="-228600" algn="l" rtl="0">
              <a:lnSpc>
                <a:spcPct val="100000"/>
              </a:lnSpc>
              <a:spcBef>
                <a:spcPts val="0"/>
              </a:spcBef>
              <a:spcAft>
                <a:spcPts val="0"/>
              </a:spcAft>
              <a:buSzPts val="1100"/>
              <a:buNone/>
              <a:defRPr/>
            </a:lvl8pPr>
            <a:lvl9pPr marL="4114800" lvl="8" indent="-228600" algn="l" rtl="0">
              <a:lnSpc>
                <a:spcPct val="100000"/>
              </a:lnSpc>
              <a:spcBef>
                <a:spcPts val="0"/>
              </a:spcBef>
              <a:spcAft>
                <a:spcPts val="0"/>
              </a:spcAft>
              <a:buSzPts val="1100"/>
              <a:buNone/>
              <a:defRPr/>
            </a:lvl9pPr>
          </a:lstStyle>
          <a:p>
            <a:endParaRPr/>
          </a:p>
        </p:txBody>
      </p:sp>
      <p:sp>
        <p:nvSpPr>
          <p:cNvPr id="53" name="Google Shape;53;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lnSpc>
                <a:spcPct val="100000"/>
              </a:lnSpc>
              <a:spcBef>
                <a:spcPts val="0"/>
              </a:spcBef>
              <a:spcAft>
                <a:spcPts val="0"/>
              </a:spcAft>
              <a:buSzPts val="1100"/>
              <a:buNone/>
              <a:defRPr sz="1100">
                <a:solidFill>
                  <a:srgbClr val="888888"/>
                </a:solidFill>
              </a:defRPr>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54" name="Google Shape;54;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100"/>
              <a:buNone/>
              <a:defRPr sz="1100">
                <a:solidFill>
                  <a:srgbClr val="888888"/>
                </a:solidFill>
              </a:defRPr>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55" name="Google Shape;55;p13"/>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
        <p:nvSpPr>
          <p:cNvPr id="56" name="Google Shape;56;p13"/>
          <p:cNvSpPr/>
          <p:nvPr/>
        </p:nvSpPr>
        <p:spPr>
          <a:xfrm>
            <a:off x="0" y="734798"/>
            <a:ext cx="4307100" cy="50400"/>
          </a:xfrm>
          <a:prstGeom prst="rect">
            <a:avLst/>
          </a:prstGeom>
          <a:solidFill>
            <a:srgbClr val="FDD90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57" name="Google Shape;57;p13"/>
          <p:cNvPicPr preferRelativeResize="0"/>
          <p:nvPr/>
        </p:nvPicPr>
        <p:blipFill rotWithShape="1">
          <a:blip r:embed="rId2">
            <a:alphaModFix/>
          </a:blip>
          <a:srcRect b="10482"/>
          <a:stretch/>
        </p:blipFill>
        <p:spPr>
          <a:xfrm>
            <a:off x="834709" y="200959"/>
            <a:ext cx="2033856" cy="498255"/>
          </a:xfrm>
          <a:prstGeom prst="rect">
            <a:avLst/>
          </a:prstGeom>
          <a:noFill/>
          <a:ln>
            <a:noFill/>
          </a:ln>
        </p:spPr>
      </p:pic>
      <p:pic>
        <p:nvPicPr>
          <p:cNvPr id="58" name="Google Shape;58;p13" descr="OTRA – Observatorio de Transparencia Umanizales"/>
          <p:cNvPicPr preferRelativeResize="0"/>
          <p:nvPr/>
        </p:nvPicPr>
        <p:blipFill rotWithShape="1">
          <a:blip r:embed="rId3">
            <a:alphaModFix/>
          </a:blip>
          <a:srcRect t="12268" b="10523"/>
          <a:stretch/>
        </p:blipFill>
        <p:spPr>
          <a:xfrm>
            <a:off x="0" y="0"/>
            <a:ext cx="902858" cy="697082"/>
          </a:xfrm>
          <a:prstGeom prst="rect">
            <a:avLst/>
          </a:prstGeom>
          <a:noFill/>
          <a:ln>
            <a:noFill/>
          </a:ln>
        </p:spPr>
      </p:pic>
      <p:sp>
        <p:nvSpPr>
          <p:cNvPr id="59" name="Google Shape;59;p13"/>
          <p:cNvSpPr/>
          <p:nvPr/>
        </p:nvSpPr>
        <p:spPr>
          <a:xfrm>
            <a:off x="2868566" y="272244"/>
            <a:ext cx="1438500" cy="4248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73"/>
        <p:cNvGrpSpPr/>
        <p:nvPr/>
      </p:nvGrpSpPr>
      <p:grpSpPr>
        <a:xfrm>
          <a:off x="0" y="0"/>
          <a:ext cx="0" cy="0"/>
          <a:chOff x="0" y="0"/>
          <a:chExt cx="0" cy="0"/>
        </a:xfrm>
      </p:grpSpPr>
      <p:sp>
        <p:nvSpPr>
          <p:cNvPr id="74" name="Google Shape;74;p15"/>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lnSpc>
                <a:spcPct val="100000"/>
              </a:lnSpc>
              <a:spcBef>
                <a:spcPts val="0"/>
              </a:spcBef>
              <a:spcAft>
                <a:spcPts val="0"/>
              </a:spcAft>
              <a:buSzPts val="1100"/>
              <a:buNone/>
              <a:defRPr>
                <a:solidFill>
                  <a:srgbClr val="888888"/>
                </a:solidFil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75" name="Google Shape;75;p15"/>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100"/>
              <a:buNone/>
              <a:defRPr>
                <a:solidFill>
                  <a:srgbClr val="888888"/>
                </a:solidFil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76" name="Google Shape;76;p15"/>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019241" y="2404455"/>
            <a:ext cx="3105600" cy="4077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100"/>
              <a:buNone/>
              <a:defRPr sz="2600" b="0" i="0">
                <a:solidFill>
                  <a:srgbClr val="00AEAA"/>
                </a:solidFill>
                <a:latin typeface="Arial"/>
                <a:ea typeface="Arial"/>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79" name="Google Shape;79;p16"/>
          <p:cNvSpPr txBox="1">
            <a:spLocks noGrp="1"/>
          </p:cNvSpPr>
          <p:nvPr>
            <p:ph type="body" idx="1"/>
          </p:nvPr>
        </p:nvSpPr>
        <p:spPr>
          <a:xfrm>
            <a:off x="693803" y="1937785"/>
            <a:ext cx="7756500" cy="2931900"/>
          </a:xfrm>
          <a:prstGeom prst="rect">
            <a:avLst/>
          </a:prstGeom>
          <a:noFill/>
          <a:ln>
            <a:noFill/>
          </a:ln>
        </p:spPr>
        <p:txBody>
          <a:bodyPr spcFirstLastPara="1" wrap="square" lIns="0" tIns="0" rIns="0" bIns="0" anchor="t" anchorCtr="0">
            <a:spAutoFit/>
          </a:bodyPr>
          <a:lstStyle>
            <a:lvl1pPr marL="457200" lvl="0" indent="-228600" algn="l" rtl="0">
              <a:lnSpc>
                <a:spcPct val="100000"/>
              </a:lnSpc>
              <a:spcBef>
                <a:spcPts val="0"/>
              </a:spcBef>
              <a:spcAft>
                <a:spcPts val="0"/>
              </a:spcAft>
              <a:buSzPts val="1100"/>
              <a:buNone/>
              <a:defRPr b="0" i="0">
                <a:solidFill>
                  <a:schemeClr val="dk1"/>
                </a:solidFill>
              </a:defRPr>
            </a:lvl1pPr>
            <a:lvl2pPr marL="914400" lvl="1" indent="-228600" algn="l" rtl="0">
              <a:lnSpc>
                <a:spcPct val="100000"/>
              </a:lnSpc>
              <a:spcBef>
                <a:spcPts val="0"/>
              </a:spcBef>
              <a:spcAft>
                <a:spcPts val="0"/>
              </a:spcAft>
              <a:buSzPts val="1100"/>
              <a:buNone/>
              <a:defRPr/>
            </a:lvl2pPr>
            <a:lvl3pPr marL="1371600" lvl="2" indent="-228600" algn="l" rtl="0">
              <a:lnSpc>
                <a:spcPct val="100000"/>
              </a:lnSpc>
              <a:spcBef>
                <a:spcPts val="0"/>
              </a:spcBef>
              <a:spcAft>
                <a:spcPts val="0"/>
              </a:spcAft>
              <a:buSzPts val="1100"/>
              <a:buNone/>
              <a:defRPr/>
            </a:lvl3pPr>
            <a:lvl4pPr marL="1828800" lvl="3" indent="-228600" algn="l" rtl="0">
              <a:lnSpc>
                <a:spcPct val="100000"/>
              </a:lnSpc>
              <a:spcBef>
                <a:spcPts val="0"/>
              </a:spcBef>
              <a:spcAft>
                <a:spcPts val="0"/>
              </a:spcAft>
              <a:buSzPts val="1100"/>
              <a:buNone/>
              <a:defRPr/>
            </a:lvl4pPr>
            <a:lvl5pPr marL="2286000" lvl="4" indent="-228600" algn="l" rtl="0">
              <a:lnSpc>
                <a:spcPct val="100000"/>
              </a:lnSpc>
              <a:spcBef>
                <a:spcPts val="0"/>
              </a:spcBef>
              <a:spcAft>
                <a:spcPts val="0"/>
              </a:spcAft>
              <a:buSzPts val="1100"/>
              <a:buNone/>
              <a:defRPr/>
            </a:lvl5pPr>
            <a:lvl6pPr marL="2743200" lvl="5" indent="-228600" algn="l" rtl="0">
              <a:lnSpc>
                <a:spcPct val="100000"/>
              </a:lnSpc>
              <a:spcBef>
                <a:spcPts val="0"/>
              </a:spcBef>
              <a:spcAft>
                <a:spcPts val="0"/>
              </a:spcAft>
              <a:buSzPts val="1100"/>
              <a:buNone/>
              <a:defRPr/>
            </a:lvl6pPr>
            <a:lvl7pPr marL="3200400" lvl="6" indent="-228600" algn="l" rtl="0">
              <a:lnSpc>
                <a:spcPct val="100000"/>
              </a:lnSpc>
              <a:spcBef>
                <a:spcPts val="0"/>
              </a:spcBef>
              <a:spcAft>
                <a:spcPts val="0"/>
              </a:spcAft>
              <a:buSzPts val="1100"/>
              <a:buNone/>
              <a:defRPr/>
            </a:lvl7pPr>
            <a:lvl8pPr marL="3657600" lvl="7" indent="-228600" algn="l" rtl="0">
              <a:lnSpc>
                <a:spcPct val="100000"/>
              </a:lnSpc>
              <a:spcBef>
                <a:spcPts val="0"/>
              </a:spcBef>
              <a:spcAft>
                <a:spcPts val="0"/>
              </a:spcAft>
              <a:buSzPts val="1100"/>
              <a:buNone/>
              <a:defRPr/>
            </a:lvl8pPr>
            <a:lvl9pPr marL="4114800" lvl="8" indent="-228600" algn="l" rtl="0">
              <a:lnSpc>
                <a:spcPct val="100000"/>
              </a:lnSpc>
              <a:spcBef>
                <a:spcPts val="0"/>
              </a:spcBef>
              <a:spcAft>
                <a:spcPts val="0"/>
              </a:spcAft>
              <a:buSzPts val="1100"/>
              <a:buNone/>
              <a:defRPr/>
            </a:lvl9pPr>
          </a:lstStyle>
          <a:p>
            <a:endParaRPr/>
          </a:p>
        </p:txBody>
      </p:sp>
      <p:sp>
        <p:nvSpPr>
          <p:cNvPr id="80" name="Google Shape;80;p16"/>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lnSpc>
                <a:spcPct val="100000"/>
              </a:lnSpc>
              <a:spcBef>
                <a:spcPts val="0"/>
              </a:spcBef>
              <a:spcAft>
                <a:spcPts val="0"/>
              </a:spcAft>
              <a:buSzPts val="1100"/>
              <a:buNone/>
              <a:defRPr>
                <a:solidFill>
                  <a:srgbClr val="888888"/>
                </a:solidFil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81" name="Google Shape;81;p16"/>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100"/>
              <a:buNone/>
              <a:defRPr>
                <a:solidFill>
                  <a:srgbClr val="888888"/>
                </a:solidFil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82" name="Google Shape;82;p16"/>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
        <p:nvSpPr>
          <p:cNvPr id="83" name="Google Shape;83;p16"/>
          <p:cNvSpPr/>
          <p:nvPr/>
        </p:nvSpPr>
        <p:spPr>
          <a:xfrm>
            <a:off x="0" y="734798"/>
            <a:ext cx="4307100" cy="50400"/>
          </a:xfrm>
          <a:prstGeom prst="rect">
            <a:avLst/>
          </a:prstGeom>
          <a:solidFill>
            <a:srgbClr val="FDD90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84" name="Google Shape;84;p16"/>
          <p:cNvPicPr preferRelativeResize="0"/>
          <p:nvPr/>
        </p:nvPicPr>
        <p:blipFill rotWithShape="1">
          <a:blip r:embed="rId2">
            <a:alphaModFix/>
          </a:blip>
          <a:srcRect b="10482"/>
          <a:stretch/>
        </p:blipFill>
        <p:spPr>
          <a:xfrm>
            <a:off x="834709" y="200959"/>
            <a:ext cx="2033856" cy="498255"/>
          </a:xfrm>
          <a:prstGeom prst="rect">
            <a:avLst/>
          </a:prstGeom>
          <a:noFill/>
          <a:ln>
            <a:noFill/>
          </a:ln>
        </p:spPr>
      </p:pic>
      <p:pic>
        <p:nvPicPr>
          <p:cNvPr id="85" name="Google Shape;85;p16" descr="OTRA – Observatorio de Transparencia Umanizales"/>
          <p:cNvPicPr preferRelativeResize="0"/>
          <p:nvPr/>
        </p:nvPicPr>
        <p:blipFill rotWithShape="1">
          <a:blip r:embed="rId3">
            <a:alphaModFix/>
          </a:blip>
          <a:srcRect t="12268" b="10523"/>
          <a:stretch/>
        </p:blipFill>
        <p:spPr>
          <a:xfrm>
            <a:off x="0" y="0"/>
            <a:ext cx="902858" cy="697082"/>
          </a:xfrm>
          <a:prstGeom prst="rect">
            <a:avLst/>
          </a:prstGeom>
          <a:noFill/>
          <a:ln>
            <a:noFill/>
          </a:ln>
        </p:spPr>
      </p:pic>
      <p:sp>
        <p:nvSpPr>
          <p:cNvPr id="86" name="Google Shape;86;p16"/>
          <p:cNvSpPr/>
          <p:nvPr/>
        </p:nvSpPr>
        <p:spPr>
          <a:xfrm>
            <a:off x="2868566" y="272244"/>
            <a:ext cx="1438500" cy="4248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019241" y="2404455"/>
            <a:ext cx="3105600" cy="4077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100"/>
              <a:buNone/>
              <a:defRPr sz="2600" b="0" i="0">
                <a:solidFill>
                  <a:srgbClr val="00AEAA"/>
                </a:solidFill>
                <a:latin typeface="Arial"/>
                <a:ea typeface="Arial"/>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89" name="Google Shape;89;p17"/>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lnSpc>
                <a:spcPct val="100000"/>
              </a:lnSpc>
              <a:spcBef>
                <a:spcPts val="0"/>
              </a:spcBef>
              <a:spcAft>
                <a:spcPts val="0"/>
              </a:spcAft>
              <a:buSzPts val="1100"/>
              <a:buNone/>
              <a:defRPr>
                <a:solidFill>
                  <a:srgbClr val="888888"/>
                </a:solidFil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0" name="Google Shape;90;p17"/>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100"/>
              <a:buNone/>
              <a:defRPr>
                <a:solidFill>
                  <a:srgbClr val="888888"/>
                </a:solidFil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1" name="Google Shape;91;p17"/>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
        <p:nvSpPr>
          <p:cNvPr id="92" name="Google Shape;92;p17"/>
          <p:cNvSpPr/>
          <p:nvPr/>
        </p:nvSpPr>
        <p:spPr>
          <a:xfrm>
            <a:off x="0" y="734798"/>
            <a:ext cx="4307100" cy="50400"/>
          </a:xfrm>
          <a:prstGeom prst="rect">
            <a:avLst/>
          </a:prstGeom>
          <a:solidFill>
            <a:srgbClr val="FDD90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93" name="Google Shape;93;p17"/>
          <p:cNvPicPr preferRelativeResize="0"/>
          <p:nvPr/>
        </p:nvPicPr>
        <p:blipFill rotWithShape="1">
          <a:blip r:embed="rId2">
            <a:alphaModFix/>
          </a:blip>
          <a:srcRect b="10482"/>
          <a:stretch/>
        </p:blipFill>
        <p:spPr>
          <a:xfrm>
            <a:off x="834709" y="200959"/>
            <a:ext cx="2033856" cy="498255"/>
          </a:xfrm>
          <a:prstGeom prst="rect">
            <a:avLst/>
          </a:prstGeom>
          <a:noFill/>
          <a:ln>
            <a:noFill/>
          </a:ln>
        </p:spPr>
      </p:pic>
      <p:pic>
        <p:nvPicPr>
          <p:cNvPr id="94" name="Google Shape;94;p17" descr="OTRA – Observatorio de Transparencia Umanizales"/>
          <p:cNvPicPr preferRelativeResize="0"/>
          <p:nvPr/>
        </p:nvPicPr>
        <p:blipFill rotWithShape="1">
          <a:blip r:embed="rId3">
            <a:alphaModFix/>
          </a:blip>
          <a:srcRect t="12268" b="10523"/>
          <a:stretch/>
        </p:blipFill>
        <p:spPr>
          <a:xfrm>
            <a:off x="0" y="0"/>
            <a:ext cx="902858" cy="697082"/>
          </a:xfrm>
          <a:prstGeom prst="rect">
            <a:avLst/>
          </a:prstGeom>
          <a:noFill/>
          <a:ln>
            <a:noFill/>
          </a:ln>
        </p:spPr>
      </p:pic>
      <p:sp>
        <p:nvSpPr>
          <p:cNvPr id="95" name="Google Shape;95;p17"/>
          <p:cNvSpPr/>
          <p:nvPr/>
        </p:nvSpPr>
        <p:spPr>
          <a:xfrm>
            <a:off x="2868566" y="272244"/>
            <a:ext cx="1438500" cy="4248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y objetos">
  <p:cSld name="OBJECT_1">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8" name="Google Shape;98;p18"/>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400"/>
              <a:buNone/>
              <a:defRPr/>
            </a:lvl1pPr>
            <a:lvl2pPr marL="914400" lvl="1" indent="-228600" algn="l" rtl="0">
              <a:lnSpc>
                <a:spcPct val="90000"/>
              </a:lnSpc>
              <a:spcBef>
                <a:spcPts val="400"/>
              </a:spcBef>
              <a:spcAft>
                <a:spcPts val="0"/>
              </a:spcAft>
              <a:buClr>
                <a:schemeClr val="dk1"/>
              </a:buClr>
              <a:buSzPts val="1400"/>
              <a:buNone/>
              <a:defRPr/>
            </a:lvl2pPr>
            <a:lvl3pPr marL="1371600" lvl="2" indent="-228600" algn="l" rtl="0">
              <a:lnSpc>
                <a:spcPct val="90000"/>
              </a:lnSpc>
              <a:spcBef>
                <a:spcPts val="400"/>
              </a:spcBef>
              <a:spcAft>
                <a:spcPts val="0"/>
              </a:spcAft>
              <a:buClr>
                <a:schemeClr val="dk1"/>
              </a:buClr>
              <a:buSzPts val="1400"/>
              <a:buNone/>
              <a:defRPr/>
            </a:lvl3pPr>
            <a:lvl4pPr marL="1828800" lvl="3" indent="-228600" algn="l" rtl="0">
              <a:lnSpc>
                <a:spcPct val="90000"/>
              </a:lnSpc>
              <a:spcBef>
                <a:spcPts val="400"/>
              </a:spcBef>
              <a:spcAft>
                <a:spcPts val="0"/>
              </a:spcAft>
              <a:buClr>
                <a:schemeClr val="dk1"/>
              </a:buClr>
              <a:buSzPts val="1400"/>
              <a:buNone/>
              <a:defRPr/>
            </a:lvl4pPr>
            <a:lvl5pPr marL="2286000" lvl="4" indent="-228600" algn="l" rtl="0">
              <a:lnSpc>
                <a:spcPct val="90000"/>
              </a:lnSpc>
              <a:spcBef>
                <a:spcPts val="400"/>
              </a:spcBef>
              <a:spcAft>
                <a:spcPts val="0"/>
              </a:spcAft>
              <a:buClr>
                <a:schemeClr val="dk1"/>
              </a:buClr>
              <a:buSzPts val="1400"/>
              <a:buNone/>
              <a:defRPr/>
            </a:lvl5pPr>
            <a:lvl6pPr marL="2743200" lvl="5" indent="-228600" algn="l" rtl="0">
              <a:lnSpc>
                <a:spcPct val="90000"/>
              </a:lnSpc>
              <a:spcBef>
                <a:spcPts val="400"/>
              </a:spcBef>
              <a:spcAft>
                <a:spcPts val="0"/>
              </a:spcAft>
              <a:buClr>
                <a:schemeClr val="dk1"/>
              </a:buClr>
              <a:buSzPts val="1400"/>
              <a:buNone/>
              <a:defRPr/>
            </a:lvl6pPr>
            <a:lvl7pPr marL="3200400" lvl="6" indent="-228600" algn="l" rtl="0">
              <a:lnSpc>
                <a:spcPct val="90000"/>
              </a:lnSpc>
              <a:spcBef>
                <a:spcPts val="400"/>
              </a:spcBef>
              <a:spcAft>
                <a:spcPts val="0"/>
              </a:spcAft>
              <a:buClr>
                <a:schemeClr val="dk1"/>
              </a:buClr>
              <a:buSzPts val="1400"/>
              <a:buNone/>
              <a:defRPr/>
            </a:lvl7pPr>
            <a:lvl8pPr marL="3657600" lvl="7" indent="-228600" algn="l" rtl="0">
              <a:lnSpc>
                <a:spcPct val="90000"/>
              </a:lnSpc>
              <a:spcBef>
                <a:spcPts val="400"/>
              </a:spcBef>
              <a:spcAft>
                <a:spcPts val="0"/>
              </a:spcAft>
              <a:buClr>
                <a:schemeClr val="dk1"/>
              </a:buClr>
              <a:buSzPts val="1400"/>
              <a:buNone/>
              <a:defRPr/>
            </a:lvl8pPr>
            <a:lvl9pPr marL="4114800" lvl="8" indent="-228600" algn="l" rtl="0">
              <a:lnSpc>
                <a:spcPct val="90000"/>
              </a:lnSpc>
              <a:spcBef>
                <a:spcPts val="400"/>
              </a:spcBef>
              <a:spcAft>
                <a:spcPts val="0"/>
              </a:spcAft>
              <a:buClr>
                <a:schemeClr val="dk1"/>
              </a:buClr>
              <a:buSzPts val="1400"/>
              <a:buNone/>
              <a:defRPr/>
            </a:lvl9pPr>
          </a:lstStyle>
          <a:p>
            <a:endParaRPr/>
          </a:p>
        </p:txBody>
      </p:sp>
      <p:sp>
        <p:nvSpPr>
          <p:cNvPr id="99" name="Google Shape;99;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sp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0" name="Google Shape;100;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sp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1" name="Google Shape;101;p18"/>
          <p:cNvSpPr txBox="1">
            <a:spLocks noGrp="1"/>
          </p:cNvSpPr>
          <p:nvPr>
            <p:ph type="sldNum" idx="12"/>
          </p:nvPr>
        </p:nvSpPr>
        <p:spPr>
          <a:xfrm>
            <a:off x="6457950" y="4767263"/>
            <a:ext cx="2057400" cy="284700"/>
          </a:xfrm>
          <a:prstGeom prst="rect">
            <a:avLst/>
          </a:prstGeom>
          <a:noFill/>
          <a:ln>
            <a:noFill/>
          </a:ln>
        </p:spPr>
        <p:txBody>
          <a:bodyPr spcFirstLastPara="1" wrap="square" lIns="68575" tIns="34275" rIns="68575" bIns="34275" anchor="ctr" anchorCtr="0">
            <a:sp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04" name="Google Shape;104;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105" name="Google Shape;105;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uerpo de texto">
  <p:cSld name="Cuerpo de texto">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628650" y="961061"/>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rgbClr val="00AFAA"/>
              </a:buClr>
              <a:buSzPts val="2600"/>
              <a:buFont typeface="Arial"/>
              <a:buNone/>
              <a:defRPr sz="2600">
                <a:solidFill>
                  <a:srgbClr val="00AFAA"/>
                </a:solidFill>
                <a:latin typeface="Arial"/>
                <a:ea typeface="Arial"/>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8" name="Google Shape;108;p20"/>
          <p:cNvSpPr txBox="1">
            <a:spLocks noGrp="1"/>
          </p:cNvSpPr>
          <p:nvPr>
            <p:ph type="body" idx="1"/>
          </p:nvPr>
        </p:nvSpPr>
        <p:spPr>
          <a:xfrm>
            <a:off x="628650" y="1955234"/>
            <a:ext cx="7886700" cy="27096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rgbClr val="595959"/>
              </a:buClr>
              <a:buSzPts val="1500"/>
              <a:buNone/>
              <a:defRPr sz="1500">
                <a:solidFill>
                  <a:srgbClr val="595959"/>
                </a:solidFill>
                <a:latin typeface="Arial"/>
                <a:ea typeface="Arial"/>
                <a:cs typeface="Arial"/>
                <a:sym typeface="Arial"/>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09" name="Google Shape;109;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sz="900">
                <a:solidFill>
                  <a:srgbClr val="898989"/>
                </a:solidFil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ítulo y objetos 1">
  <p:cSld name="OBJECT_2">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12" name="Google Shape;112;p2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400"/>
              <a:buNone/>
              <a:defRPr/>
            </a:lvl1pPr>
            <a:lvl2pPr marL="914400" lvl="1" indent="-228600" algn="l" rtl="0">
              <a:lnSpc>
                <a:spcPct val="90000"/>
              </a:lnSpc>
              <a:spcBef>
                <a:spcPts val="400"/>
              </a:spcBef>
              <a:spcAft>
                <a:spcPts val="0"/>
              </a:spcAft>
              <a:buClr>
                <a:schemeClr val="dk1"/>
              </a:buClr>
              <a:buSzPts val="1400"/>
              <a:buNone/>
              <a:defRPr/>
            </a:lvl2pPr>
            <a:lvl3pPr marL="1371600" lvl="2" indent="-228600" algn="l" rtl="0">
              <a:lnSpc>
                <a:spcPct val="90000"/>
              </a:lnSpc>
              <a:spcBef>
                <a:spcPts val="400"/>
              </a:spcBef>
              <a:spcAft>
                <a:spcPts val="0"/>
              </a:spcAft>
              <a:buClr>
                <a:schemeClr val="dk1"/>
              </a:buClr>
              <a:buSzPts val="1400"/>
              <a:buNone/>
              <a:defRPr/>
            </a:lvl3pPr>
            <a:lvl4pPr marL="1828800" lvl="3" indent="-228600" algn="l" rtl="0">
              <a:lnSpc>
                <a:spcPct val="90000"/>
              </a:lnSpc>
              <a:spcBef>
                <a:spcPts val="400"/>
              </a:spcBef>
              <a:spcAft>
                <a:spcPts val="0"/>
              </a:spcAft>
              <a:buClr>
                <a:schemeClr val="dk1"/>
              </a:buClr>
              <a:buSzPts val="1400"/>
              <a:buNone/>
              <a:defRPr/>
            </a:lvl4pPr>
            <a:lvl5pPr marL="2286000" lvl="4" indent="-228600" algn="l" rtl="0">
              <a:lnSpc>
                <a:spcPct val="90000"/>
              </a:lnSpc>
              <a:spcBef>
                <a:spcPts val="400"/>
              </a:spcBef>
              <a:spcAft>
                <a:spcPts val="0"/>
              </a:spcAft>
              <a:buClr>
                <a:schemeClr val="dk1"/>
              </a:buClr>
              <a:buSzPts val="1400"/>
              <a:buNone/>
              <a:defRPr/>
            </a:lvl5pPr>
            <a:lvl6pPr marL="2743200" lvl="5" indent="-228600" algn="l" rtl="0">
              <a:lnSpc>
                <a:spcPct val="90000"/>
              </a:lnSpc>
              <a:spcBef>
                <a:spcPts val="400"/>
              </a:spcBef>
              <a:spcAft>
                <a:spcPts val="0"/>
              </a:spcAft>
              <a:buClr>
                <a:schemeClr val="dk1"/>
              </a:buClr>
              <a:buSzPts val="1400"/>
              <a:buNone/>
              <a:defRPr/>
            </a:lvl6pPr>
            <a:lvl7pPr marL="3200400" lvl="6" indent="-228600" algn="l" rtl="0">
              <a:lnSpc>
                <a:spcPct val="90000"/>
              </a:lnSpc>
              <a:spcBef>
                <a:spcPts val="400"/>
              </a:spcBef>
              <a:spcAft>
                <a:spcPts val="0"/>
              </a:spcAft>
              <a:buClr>
                <a:schemeClr val="dk1"/>
              </a:buClr>
              <a:buSzPts val="1400"/>
              <a:buNone/>
              <a:defRPr/>
            </a:lvl7pPr>
            <a:lvl8pPr marL="3657600" lvl="7" indent="-228600" algn="l" rtl="0">
              <a:lnSpc>
                <a:spcPct val="90000"/>
              </a:lnSpc>
              <a:spcBef>
                <a:spcPts val="400"/>
              </a:spcBef>
              <a:spcAft>
                <a:spcPts val="0"/>
              </a:spcAft>
              <a:buClr>
                <a:schemeClr val="dk1"/>
              </a:buClr>
              <a:buSzPts val="1400"/>
              <a:buNone/>
              <a:defRPr/>
            </a:lvl8pPr>
            <a:lvl9pPr marL="4114800" lvl="8" indent="-228600" algn="l" rtl="0">
              <a:lnSpc>
                <a:spcPct val="90000"/>
              </a:lnSpc>
              <a:spcBef>
                <a:spcPts val="400"/>
              </a:spcBef>
              <a:spcAft>
                <a:spcPts val="0"/>
              </a:spcAft>
              <a:buClr>
                <a:schemeClr val="dk1"/>
              </a:buClr>
              <a:buSzPts val="1400"/>
              <a:buNone/>
              <a:defRPr/>
            </a:lvl9pPr>
          </a:lstStyle>
          <a:p>
            <a:endParaRPr/>
          </a:p>
        </p:txBody>
      </p:sp>
      <p:sp>
        <p:nvSpPr>
          <p:cNvPr id="113" name="Google Shape;113;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sp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14" name="Google Shape;114;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sp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15" name="Google Shape;115;p21"/>
          <p:cNvSpPr txBox="1">
            <a:spLocks noGrp="1"/>
          </p:cNvSpPr>
          <p:nvPr>
            <p:ph type="sldNum" idx="12"/>
          </p:nvPr>
        </p:nvSpPr>
        <p:spPr>
          <a:xfrm>
            <a:off x="6457950" y="4767263"/>
            <a:ext cx="2057400" cy="284700"/>
          </a:xfrm>
          <a:prstGeom prst="rect">
            <a:avLst/>
          </a:prstGeom>
          <a:noFill/>
          <a:ln>
            <a:noFill/>
          </a:ln>
        </p:spPr>
        <p:txBody>
          <a:bodyPr spcFirstLastPara="1" wrap="square" lIns="68575" tIns="34275" rIns="68575" bIns="34275" anchor="ctr" anchorCtr="0">
            <a:sp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019241" y="2404455"/>
            <a:ext cx="3105600" cy="4077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100"/>
              <a:buNone/>
              <a:defRPr sz="2600" b="0" i="0">
                <a:solidFill>
                  <a:srgbClr val="00AEAA"/>
                </a:solidFill>
                <a:latin typeface="Arial"/>
                <a:ea typeface="Arial"/>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18" name="Google Shape;118;p22"/>
          <p:cNvSpPr txBox="1">
            <a:spLocks noGrp="1"/>
          </p:cNvSpPr>
          <p:nvPr>
            <p:ph type="body" idx="1"/>
          </p:nvPr>
        </p:nvSpPr>
        <p:spPr>
          <a:xfrm>
            <a:off x="683419" y="1937785"/>
            <a:ext cx="3642300" cy="2931900"/>
          </a:xfrm>
          <a:prstGeom prst="rect">
            <a:avLst/>
          </a:prstGeom>
          <a:noFill/>
          <a:ln>
            <a:noFill/>
          </a:ln>
        </p:spPr>
        <p:txBody>
          <a:bodyPr spcFirstLastPara="1" wrap="square" lIns="0" tIns="0" rIns="0" bIns="0" anchor="t" anchorCtr="0">
            <a:spAutoFit/>
          </a:bodyPr>
          <a:lstStyle>
            <a:lvl1pPr marL="457200" lvl="0" indent="-228600" algn="l" rtl="0">
              <a:lnSpc>
                <a:spcPct val="100000"/>
              </a:lnSpc>
              <a:spcBef>
                <a:spcPts val="0"/>
              </a:spcBef>
              <a:spcAft>
                <a:spcPts val="0"/>
              </a:spcAft>
              <a:buSzPts val="1100"/>
              <a:buNone/>
              <a:defRPr sz="2100" b="1" i="0">
                <a:solidFill>
                  <a:schemeClr val="dk1"/>
                </a:solidFill>
                <a:latin typeface="Trebuchet MS"/>
                <a:ea typeface="Trebuchet MS"/>
                <a:cs typeface="Trebuchet MS"/>
                <a:sym typeface="Trebuchet MS"/>
              </a:defRPr>
            </a:lvl1pPr>
            <a:lvl2pPr marL="914400" lvl="1" indent="-228600" algn="l" rtl="0">
              <a:lnSpc>
                <a:spcPct val="100000"/>
              </a:lnSpc>
              <a:spcBef>
                <a:spcPts val="0"/>
              </a:spcBef>
              <a:spcAft>
                <a:spcPts val="0"/>
              </a:spcAft>
              <a:buSzPts val="1100"/>
              <a:buNone/>
              <a:defRPr/>
            </a:lvl2pPr>
            <a:lvl3pPr marL="1371600" lvl="2" indent="-228600" algn="l" rtl="0">
              <a:lnSpc>
                <a:spcPct val="100000"/>
              </a:lnSpc>
              <a:spcBef>
                <a:spcPts val="0"/>
              </a:spcBef>
              <a:spcAft>
                <a:spcPts val="0"/>
              </a:spcAft>
              <a:buSzPts val="1100"/>
              <a:buNone/>
              <a:defRPr/>
            </a:lvl3pPr>
            <a:lvl4pPr marL="1828800" lvl="3" indent="-228600" algn="l" rtl="0">
              <a:lnSpc>
                <a:spcPct val="100000"/>
              </a:lnSpc>
              <a:spcBef>
                <a:spcPts val="0"/>
              </a:spcBef>
              <a:spcAft>
                <a:spcPts val="0"/>
              </a:spcAft>
              <a:buSzPts val="1100"/>
              <a:buNone/>
              <a:defRPr/>
            </a:lvl4pPr>
            <a:lvl5pPr marL="2286000" lvl="4" indent="-228600" algn="l" rtl="0">
              <a:lnSpc>
                <a:spcPct val="100000"/>
              </a:lnSpc>
              <a:spcBef>
                <a:spcPts val="0"/>
              </a:spcBef>
              <a:spcAft>
                <a:spcPts val="0"/>
              </a:spcAft>
              <a:buSzPts val="1100"/>
              <a:buNone/>
              <a:defRPr/>
            </a:lvl5pPr>
            <a:lvl6pPr marL="2743200" lvl="5" indent="-228600" algn="l" rtl="0">
              <a:lnSpc>
                <a:spcPct val="100000"/>
              </a:lnSpc>
              <a:spcBef>
                <a:spcPts val="0"/>
              </a:spcBef>
              <a:spcAft>
                <a:spcPts val="0"/>
              </a:spcAft>
              <a:buSzPts val="1100"/>
              <a:buNone/>
              <a:defRPr/>
            </a:lvl6pPr>
            <a:lvl7pPr marL="3200400" lvl="6" indent="-228600" algn="l" rtl="0">
              <a:lnSpc>
                <a:spcPct val="100000"/>
              </a:lnSpc>
              <a:spcBef>
                <a:spcPts val="0"/>
              </a:spcBef>
              <a:spcAft>
                <a:spcPts val="0"/>
              </a:spcAft>
              <a:buSzPts val="1100"/>
              <a:buNone/>
              <a:defRPr/>
            </a:lvl7pPr>
            <a:lvl8pPr marL="3657600" lvl="7" indent="-228600" algn="l" rtl="0">
              <a:lnSpc>
                <a:spcPct val="100000"/>
              </a:lnSpc>
              <a:spcBef>
                <a:spcPts val="0"/>
              </a:spcBef>
              <a:spcAft>
                <a:spcPts val="0"/>
              </a:spcAft>
              <a:buSzPts val="1100"/>
              <a:buNone/>
              <a:defRPr/>
            </a:lvl8pPr>
            <a:lvl9pPr marL="4114800" lvl="8" indent="-228600" algn="l" rtl="0">
              <a:lnSpc>
                <a:spcPct val="100000"/>
              </a:lnSpc>
              <a:spcBef>
                <a:spcPts val="0"/>
              </a:spcBef>
              <a:spcAft>
                <a:spcPts val="0"/>
              </a:spcAft>
              <a:buSzPts val="1100"/>
              <a:buNone/>
              <a:defRPr/>
            </a:lvl9pPr>
          </a:lstStyle>
          <a:p>
            <a:endParaRPr/>
          </a:p>
        </p:txBody>
      </p:sp>
      <p:sp>
        <p:nvSpPr>
          <p:cNvPr id="119" name="Google Shape;119;p22"/>
          <p:cNvSpPr txBox="1">
            <a:spLocks noGrp="1"/>
          </p:cNvSpPr>
          <p:nvPr>
            <p:ph type="body" idx="2"/>
          </p:nvPr>
        </p:nvSpPr>
        <p:spPr>
          <a:xfrm>
            <a:off x="4709160" y="1183005"/>
            <a:ext cx="3977700" cy="3394800"/>
          </a:xfrm>
          <a:prstGeom prst="rect">
            <a:avLst/>
          </a:prstGeom>
          <a:noFill/>
          <a:ln>
            <a:noFill/>
          </a:ln>
        </p:spPr>
        <p:txBody>
          <a:bodyPr spcFirstLastPara="1" wrap="square" lIns="0" tIns="0" rIns="0" bIns="0" anchor="t" anchorCtr="0">
            <a:spAutoFit/>
          </a:bodyPr>
          <a:lstStyle>
            <a:lvl1pPr marL="457200" lvl="0" indent="-228600" algn="l" rtl="0">
              <a:lnSpc>
                <a:spcPct val="100000"/>
              </a:lnSpc>
              <a:spcBef>
                <a:spcPts val="0"/>
              </a:spcBef>
              <a:spcAft>
                <a:spcPts val="0"/>
              </a:spcAft>
              <a:buSzPts val="1100"/>
              <a:buNone/>
              <a:defRPr/>
            </a:lvl1pPr>
            <a:lvl2pPr marL="914400" lvl="1" indent="-228600" algn="l" rtl="0">
              <a:lnSpc>
                <a:spcPct val="100000"/>
              </a:lnSpc>
              <a:spcBef>
                <a:spcPts val="0"/>
              </a:spcBef>
              <a:spcAft>
                <a:spcPts val="0"/>
              </a:spcAft>
              <a:buSzPts val="1100"/>
              <a:buNone/>
              <a:defRPr/>
            </a:lvl2pPr>
            <a:lvl3pPr marL="1371600" lvl="2" indent="-228600" algn="l" rtl="0">
              <a:lnSpc>
                <a:spcPct val="100000"/>
              </a:lnSpc>
              <a:spcBef>
                <a:spcPts val="0"/>
              </a:spcBef>
              <a:spcAft>
                <a:spcPts val="0"/>
              </a:spcAft>
              <a:buSzPts val="1100"/>
              <a:buNone/>
              <a:defRPr/>
            </a:lvl3pPr>
            <a:lvl4pPr marL="1828800" lvl="3" indent="-228600" algn="l" rtl="0">
              <a:lnSpc>
                <a:spcPct val="100000"/>
              </a:lnSpc>
              <a:spcBef>
                <a:spcPts val="0"/>
              </a:spcBef>
              <a:spcAft>
                <a:spcPts val="0"/>
              </a:spcAft>
              <a:buSzPts val="1100"/>
              <a:buNone/>
              <a:defRPr/>
            </a:lvl4pPr>
            <a:lvl5pPr marL="2286000" lvl="4" indent="-228600" algn="l" rtl="0">
              <a:lnSpc>
                <a:spcPct val="100000"/>
              </a:lnSpc>
              <a:spcBef>
                <a:spcPts val="0"/>
              </a:spcBef>
              <a:spcAft>
                <a:spcPts val="0"/>
              </a:spcAft>
              <a:buSzPts val="1100"/>
              <a:buNone/>
              <a:defRPr/>
            </a:lvl5pPr>
            <a:lvl6pPr marL="2743200" lvl="5" indent="-228600" algn="l" rtl="0">
              <a:lnSpc>
                <a:spcPct val="100000"/>
              </a:lnSpc>
              <a:spcBef>
                <a:spcPts val="0"/>
              </a:spcBef>
              <a:spcAft>
                <a:spcPts val="0"/>
              </a:spcAft>
              <a:buSzPts val="1100"/>
              <a:buNone/>
              <a:defRPr/>
            </a:lvl6pPr>
            <a:lvl7pPr marL="3200400" lvl="6" indent="-228600" algn="l" rtl="0">
              <a:lnSpc>
                <a:spcPct val="100000"/>
              </a:lnSpc>
              <a:spcBef>
                <a:spcPts val="0"/>
              </a:spcBef>
              <a:spcAft>
                <a:spcPts val="0"/>
              </a:spcAft>
              <a:buSzPts val="1100"/>
              <a:buNone/>
              <a:defRPr/>
            </a:lvl7pPr>
            <a:lvl8pPr marL="3657600" lvl="7" indent="-228600" algn="l" rtl="0">
              <a:lnSpc>
                <a:spcPct val="100000"/>
              </a:lnSpc>
              <a:spcBef>
                <a:spcPts val="0"/>
              </a:spcBef>
              <a:spcAft>
                <a:spcPts val="0"/>
              </a:spcAft>
              <a:buSzPts val="1100"/>
              <a:buNone/>
              <a:defRPr/>
            </a:lvl8pPr>
            <a:lvl9pPr marL="4114800" lvl="8" indent="-228600" algn="l" rtl="0">
              <a:lnSpc>
                <a:spcPct val="100000"/>
              </a:lnSpc>
              <a:spcBef>
                <a:spcPts val="0"/>
              </a:spcBef>
              <a:spcAft>
                <a:spcPts val="0"/>
              </a:spcAft>
              <a:buSzPts val="1100"/>
              <a:buNone/>
              <a:defRPr/>
            </a:lvl9pPr>
          </a:lstStyle>
          <a:p>
            <a:endParaRPr/>
          </a:p>
        </p:txBody>
      </p:sp>
      <p:sp>
        <p:nvSpPr>
          <p:cNvPr id="120" name="Google Shape;120;p22"/>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lnSpc>
                <a:spcPct val="100000"/>
              </a:lnSpc>
              <a:spcBef>
                <a:spcPts val="0"/>
              </a:spcBef>
              <a:spcAft>
                <a:spcPts val="0"/>
              </a:spcAft>
              <a:buSzPts val="1100"/>
              <a:buNone/>
              <a:defRPr>
                <a:solidFill>
                  <a:srgbClr val="888888"/>
                </a:solidFil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1" name="Google Shape;121;p22"/>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100"/>
              <a:buNone/>
              <a:defRPr>
                <a:solidFill>
                  <a:srgbClr val="888888"/>
                </a:solidFil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2" name="Google Shape;122;p22"/>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ítulo y objetos 4">
  <p:cSld name="OBJECT_5">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5" name="Google Shape;125;p2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400"/>
              <a:buNone/>
              <a:defRPr/>
            </a:lvl1pPr>
            <a:lvl2pPr marL="914400" lvl="1" indent="-228600" algn="l" rtl="0">
              <a:lnSpc>
                <a:spcPct val="90000"/>
              </a:lnSpc>
              <a:spcBef>
                <a:spcPts val="400"/>
              </a:spcBef>
              <a:spcAft>
                <a:spcPts val="0"/>
              </a:spcAft>
              <a:buClr>
                <a:schemeClr val="dk1"/>
              </a:buClr>
              <a:buSzPts val="1400"/>
              <a:buNone/>
              <a:defRPr/>
            </a:lvl2pPr>
            <a:lvl3pPr marL="1371600" lvl="2" indent="-228600" algn="l" rtl="0">
              <a:lnSpc>
                <a:spcPct val="90000"/>
              </a:lnSpc>
              <a:spcBef>
                <a:spcPts val="400"/>
              </a:spcBef>
              <a:spcAft>
                <a:spcPts val="0"/>
              </a:spcAft>
              <a:buClr>
                <a:schemeClr val="dk1"/>
              </a:buClr>
              <a:buSzPts val="1400"/>
              <a:buNone/>
              <a:defRPr/>
            </a:lvl3pPr>
            <a:lvl4pPr marL="1828800" lvl="3" indent="-228600" algn="l" rtl="0">
              <a:lnSpc>
                <a:spcPct val="90000"/>
              </a:lnSpc>
              <a:spcBef>
                <a:spcPts val="400"/>
              </a:spcBef>
              <a:spcAft>
                <a:spcPts val="0"/>
              </a:spcAft>
              <a:buClr>
                <a:schemeClr val="dk1"/>
              </a:buClr>
              <a:buSzPts val="1400"/>
              <a:buNone/>
              <a:defRPr/>
            </a:lvl4pPr>
            <a:lvl5pPr marL="2286000" lvl="4" indent="-228600" algn="l" rtl="0">
              <a:lnSpc>
                <a:spcPct val="90000"/>
              </a:lnSpc>
              <a:spcBef>
                <a:spcPts val="400"/>
              </a:spcBef>
              <a:spcAft>
                <a:spcPts val="0"/>
              </a:spcAft>
              <a:buClr>
                <a:schemeClr val="dk1"/>
              </a:buClr>
              <a:buSzPts val="1400"/>
              <a:buNone/>
              <a:defRPr/>
            </a:lvl5pPr>
            <a:lvl6pPr marL="2743200" lvl="5" indent="-228600" algn="l" rtl="0">
              <a:lnSpc>
                <a:spcPct val="90000"/>
              </a:lnSpc>
              <a:spcBef>
                <a:spcPts val="400"/>
              </a:spcBef>
              <a:spcAft>
                <a:spcPts val="0"/>
              </a:spcAft>
              <a:buClr>
                <a:schemeClr val="dk1"/>
              </a:buClr>
              <a:buSzPts val="1400"/>
              <a:buNone/>
              <a:defRPr/>
            </a:lvl6pPr>
            <a:lvl7pPr marL="3200400" lvl="6" indent="-228600" algn="l" rtl="0">
              <a:lnSpc>
                <a:spcPct val="90000"/>
              </a:lnSpc>
              <a:spcBef>
                <a:spcPts val="400"/>
              </a:spcBef>
              <a:spcAft>
                <a:spcPts val="0"/>
              </a:spcAft>
              <a:buClr>
                <a:schemeClr val="dk1"/>
              </a:buClr>
              <a:buSzPts val="1400"/>
              <a:buNone/>
              <a:defRPr/>
            </a:lvl7pPr>
            <a:lvl8pPr marL="3657600" lvl="7" indent="-228600" algn="l" rtl="0">
              <a:lnSpc>
                <a:spcPct val="90000"/>
              </a:lnSpc>
              <a:spcBef>
                <a:spcPts val="400"/>
              </a:spcBef>
              <a:spcAft>
                <a:spcPts val="0"/>
              </a:spcAft>
              <a:buClr>
                <a:schemeClr val="dk1"/>
              </a:buClr>
              <a:buSzPts val="1400"/>
              <a:buNone/>
              <a:defRPr/>
            </a:lvl8pPr>
            <a:lvl9pPr marL="4114800" lvl="8" indent="-228600" algn="l" rtl="0">
              <a:lnSpc>
                <a:spcPct val="90000"/>
              </a:lnSpc>
              <a:spcBef>
                <a:spcPts val="400"/>
              </a:spcBef>
              <a:spcAft>
                <a:spcPts val="0"/>
              </a:spcAft>
              <a:buClr>
                <a:schemeClr val="dk1"/>
              </a:buClr>
              <a:buSzPts val="1400"/>
              <a:buNone/>
              <a:defRPr/>
            </a:lvl9pPr>
          </a:lstStyle>
          <a:p>
            <a:endParaRPr/>
          </a:p>
        </p:txBody>
      </p:sp>
      <p:sp>
        <p:nvSpPr>
          <p:cNvPr id="126" name="Google Shape;126;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sp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7" name="Google Shape;127;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sp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8" name="Google Shape;128;p23"/>
          <p:cNvSpPr txBox="1">
            <a:spLocks noGrp="1"/>
          </p:cNvSpPr>
          <p:nvPr>
            <p:ph type="sldNum" idx="12"/>
          </p:nvPr>
        </p:nvSpPr>
        <p:spPr>
          <a:xfrm>
            <a:off x="6457950" y="4767263"/>
            <a:ext cx="2057400" cy="284700"/>
          </a:xfrm>
          <a:prstGeom prst="rect">
            <a:avLst/>
          </a:prstGeom>
          <a:noFill/>
          <a:ln>
            <a:noFill/>
          </a:ln>
        </p:spPr>
        <p:txBody>
          <a:bodyPr spcFirstLastPara="1" wrap="square" lIns="68575" tIns="34275" rIns="68575" bIns="34275" anchor="ctr" anchorCtr="0">
            <a:sp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ítulo y objetos 10">
  <p:cSld name="OBJECT_11">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31" name="Google Shape;131;p24"/>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400"/>
              <a:buNone/>
              <a:defRPr/>
            </a:lvl1pPr>
            <a:lvl2pPr marL="914400" lvl="1" indent="-228600" algn="l" rtl="0">
              <a:lnSpc>
                <a:spcPct val="90000"/>
              </a:lnSpc>
              <a:spcBef>
                <a:spcPts val="400"/>
              </a:spcBef>
              <a:spcAft>
                <a:spcPts val="0"/>
              </a:spcAft>
              <a:buClr>
                <a:schemeClr val="dk1"/>
              </a:buClr>
              <a:buSzPts val="1400"/>
              <a:buNone/>
              <a:defRPr/>
            </a:lvl2pPr>
            <a:lvl3pPr marL="1371600" lvl="2" indent="-228600" algn="l" rtl="0">
              <a:lnSpc>
                <a:spcPct val="90000"/>
              </a:lnSpc>
              <a:spcBef>
                <a:spcPts val="400"/>
              </a:spcBef>
              <a:spcAft>
                <a:spcPts val="0"/>
              </a:spcAft>
              <a:buClr>
                <a:schemeClr val="dk1"/>
              </a:buClr>
              <a:buSzPts val="1400"/>
              <a:buNone/>
              <a:defRPr/>
            </a:lvl3pPr>
            <a:lvl4pPr marL="1828800" lvl="3" indent="-228600" algn="l" rtl="0">
              <a:lnSpc>
                <a:spcPct val="90000"/>
              </a:lnSpc>
              <a:spcBef>
                <a:spcPts val="400"/>
              </a:spcBef>
              <a:spcAft>
                <a:spcPts val="0"/>
              </a:spcAft>
              <a:buClr>
                <a:schemeClr val="dk1"/>
              </a:buClr>
              <a:buSzPts val="1400"/>
              <a:buNone/>
              <a:defRPr/>
            </a:lvl4pPr>
            <a:lvl5pPr marL="2286000" lvl="4" indent="-228600" algn="l" rtl="0">
              <a:lnSpc>
                <a:spcPct val="90000"/>
              </a:lnSpc>
              <a:spcBef>
                <a:spcPts val="400"/>
              </a:spcBef>
              <a:spcAft>
                <a:spcPts val="0"/>
              </a:spcAft>
              <a:buClr>
                <a:schemeClr val="dk1"/>
              </a:buClr>
              <a:buSzPts val="1400"/>
              <a:buNone/>
              <a:defRPr/>
            </a:lvl5pPr>
            <a:lvl6pPr marL="2743200" lvl="5" indent="-228600" algn="l" rtl="0">
              <a:lnSpc>
                <a:spcPct val="90000"/>
              </a:lnSpc>
              <a:spcBef>
                <a:spcPts val="400"/>
              </a:spcBef>
              <a:spcAft>
                <a:spcPts val="0"/>
              </a:spcAft>
              <a:buClr>
                <a:schemeClr val="dk1"/>
              </a:buClr>
              <a:buSzPts val="1400"/>
              <a:buNone/>
              <a:defRPr/>
            </a:lvl6pPr>
            <a:lvl7pPr marL="3200400" lvl="6" indent="-228600" algn="l" rtl="0">
              <a:lnSpc>
                <a:spcPct val="90000"/>
              </a:lnSpc>
              <a:spcBef>
                <a:spcPts val="400"/>
              </a:spcBef>
              <a:spcAft>
                <a:spcPts val="0"/>
              </a:spcAft>
              <a:buClr>
                <a:schemeClr val="dk1"/>
              </a:buClr>
              <a:buSzPts val="1400"/>
              <a:buNone/>
              <a:defRPr/>
            </a:lvl7pPr>
            <a:lvl8pPr marL="3657600" lvl="7" indent="-228600" algn="l" rtl="0">
              <a:lnSpc>
                <a:spcPct val="90000"/>
              </a:lnSpc>
              <a:spcBef>
                <a:spcPts val="400"/>
              </a:spcBef>
              <a:spcAft>
                <a:spcPts val="0"/>
              </a:spcAft>
              <a:buClr>
                <a:schemeClr val="dk1"/>
              </a:buClr>
              <a:buSzPts val="1400"/>
              <a:buNone/>
              <a:defRPr/>
            </a:lvl8pPr>
            <a:lvl9pPr marL="4114800" lvl="8" indent="-228600" algn="l" rtl="0">
              <a:lnSpc>
                <a:spcPct val="90000"/>
              </a:lnSpc>
              <a:spcBef>
                <a:spcPts val="400"/>
              </a:spcBef>
              <a:spcAft>
                <a:spcPts val="0"/>
              </a:spcAft>
              <a:buClr>
                <a:schemeClr val="dk1"/>
              </a:buClr>
              <a:buSzPts val="1400"/>
              <a:buNone/>
              <a:defRPr/>
            </a:lvl9pPr>
          </a:lstStyle>
          <a:p>
            <a:endParaRPr/>
          </a:p>
        </p:txBody>
      </p:sp>
      <p:sp>
        <p:nvSpPr>
          <p:cNvPr id="132" name="Google Shape;132;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sp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33" name="Google Shape;133;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sp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34" name="Google Shape;134;p24"/>
          <p:cNvSpPr txBox="1">
            <a:spLocks noGrp="1"/>
          </p:cNvSpPr>
          <p:nvPr>
            <p:ph type="sldNum" idx="12"/>
          </p:nvPr>
        </p:nvSpPr>
        <p:spPr>
          <a:xfrm>
            <a:off x="6457950" y="4767263"/>
            <a:ext cx="2057400" cy="284700"/>
          </a:xfrm>
          <a:prstGeom prst="rect">
            <a:avLst/>
          </a:prstGeom>
          <a:noFill/>
          <a:ln>
            <a:noFill/>
          </a:ln>
        </p:spPr>
        <p:txBody>
          <a:bodyPr spcFirstLastPara="1" wrap="square" lIns="68575" tIns="34275" rIns="68575" bIns="34275" anchor="ctr" anchorCtr="0">
            <a:sp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ítulo y objetos 11">
  <p:cSld name="OBJECT_12">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37" name="Google Shape;137;p2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400"/>
              <a:buNone/>
              <a:defRPr/>
            </a:lvl1pPr>
            <a:lvl2pPr marL="914400" lvl="1" indent="-228600" algn="l" rtl="0">
              <a:lnSpc>
                <a:spcPct val="90000"/>
              </a:lnSpc>
              <a:spcBef>
                <a:spcPts val="400"/>
              </a:spcBef>
              <a:spcAft>
                <a:spcPts val="0"/>
              </a:spcAft>
              <a:buClr>
                <a:schemeClr val="dk1"/>
              </a:buClr>
              <a:buSzPts val="1400"/>
              <a:buNone/>
              <a:defRPr/>
            </a:lvl2pPr>
            <a:lvl3pPr marL="1371600" lvl="2" indent="-228600" algn="l" rtl="0">
              <a:lnSpc>
                <a:spcPct val="90000"/>
              </a:lnSpc>
              <a:spcBef>
                <a:spcPts val="400"/>
              </a:spcBef>
              <a:spcAft>
                <a:spcPts val="0"/>
              </a:spcAft>
              <a:buClr>
                <a:schemeClr val="dk1"/>
              </a:buClr>
              <a:buSzPts val="1400"/>
              <a:buNone/>
              <a:defRPr/>
            </a:lvl3pPr>
            <a:lvl4pPr marL="1828800" lvl="3" indent="-228600" algn="l" rtl="0">
              <a:lnSpc>
                <a:spcPct val="90000"/>
              </a:lnSpc>
              <a:spcBef>
                <a:spcPts val="400"/>
              </a:spcBef>
              <a:spcAft>
                <a:spcPts val="0"/>
              </a:spcAft>
              <a:buClr>
                <a:schemeClr val="dk1"/>
              </a:buClr>
              <a:buSzPts val="1400"/>
              <a:buNone/>
              <a:defRPr/>
            </a:lvl4pPr>
            <a:lvl5pPr marL="2286000" lvl="4" indent="-228600" algn="l" rtl="0">
              <a:lnSpc>
                <a:spcPct val="90000"/>
              </a:lnSpc>
              <a:spcBef>
                <a:spcPts val="400"/>
              </a:spcBef>
              <a:spcAft>
                <a:spcPts val="0"/>
              </a:spcAft>
              <a:buClr>
                <a:schemeClr val="dk1"/>
              </a:buClr>
              <a:buSzPts val="1400"/>
              <a:buNone/>
              <a:defRPr/>
            </a:lvl5pPr>
            <a:lvl6pPr marL="2743200" lvl="5" indent="-228600" algn="l" rtl="0">
              <a:lnSpc>
                <a:spcPct val="90000"/>
              </a:lnSpc>
              <a:spcBef>
                <a:spcPts val="400"/>
              </a:spcBef>
              <a:spcAft>
                <a:spcPts val="0"/>
              </a:spcAft>
              <a:buClr>
                <a:schemeClr val="dk1"/>
              </a:buClr>
              <a:buSzPts val="1400"/>
              <a:buNone/>
              <a:defRPr/>
            </a:lvl6pPr>
            <a:lvl7pPr marL="3200400" lvl="6" indent="-228600" algn="l" rtl="0">
              <a:lnSpc>
                <a:spcPct val="90000"/>
              </a:lnSpc>
              <a:spcBef>
                <a:spcPts val="400"/>
              </a:spcBef>
              <a:spcAft>
                <a:spcPts val="0"/>
              </a:spcAft>
              <a:buClr>
                <a:schemeClr val="dk1"/>
              </a:buClr>
              <a:buSzPts val="1400"/>
              <a:buNone/>
              <a:defRPr/>
            </a:lvl7pPr>
            <a:lvl8pPr marL="3657600" lvl="7" indent="-228600" algn="l" rtl="0">
              <a:lnSpc>
                <a:spcPct val="90000"/>
              </a:lnSpc>
              <a:spcBef>
                <a:spcPts val="400"/>
              </a:spcBef>
              <a:spcAft>
                <a:spcPts val="0"/>
              </a:spcAft>
              <a:buClr>
                <a:schemeClr val="dk1"/>
              </a:buClr>
              <a:buSzPts val="1400"/>
              <a:buNone/>
              <a:defRPr/>
            </a:lvl8pPr>
            <a:lvl9pPr marL="4114800" lvl="8" indent="-228600" algn="l" rtl="0">
              <a:lnSpc>
                <a:spcPct val="90000"/>
              </a:lnSpc>
              <a:spcBef>
                <a:spcPts val="400"/>
              </a:spcBef>
              <a:spcAft>
                <a:spcPts val="0"/>
              </a:spcAft>
              <a:buClr>
                <a:schemeClr val="dk1"/>
              </a:buClr>
              <a:buSzPts val="1400"/>
              <a:buNone/>
              <a:defRPr/>
            </a:lvl9pPr>
          </a:lstStyle>
          <a:p>
            <a:endParaRPr/>
          </a:p>
        </p:txBody>
      </p:sp>
      <p:sp>
        <p:nvSpPr>
          <p:cNvPr id="138" name="Google Shape;138;p2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sp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39" name="Google Shape;139;p2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sp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40" name="Google Shape;140;p25"/>
          <p:cNvSpPr txBox="1">
            <a:spLocks noGrp="1"/>
          </p:cNvSpPr>
          <p:nvPr>
            <p:ph type="sldNum" idx="12"/>
          </p:nvPr>
        </p:nvSpPr>
        <p:spPr>
          <a:xfrm>
            <a:off x="6457950" y="4767263"/>
            <a:ext cx="2057400" cy="284700"/>
          </a:xfrm>
          <a:prstGeom prst="rect">
            <a:avLst/>
          </a:prstGeom>
          <a:noFill/>
          <a:ln>
            <a:noFill/>
          </a:ln>
        </p:spPr>
        <p:txBody>
          <a:bodyPr spcFirstLastPara="1" wrap="square" lIns="68575" tIns="34275" rIns="68575" bIns="34275" anchor="ctr" anchorCtr="0">
            <a:sp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ítulo y objetos 2">
  <p:cSld name="OBJECT_3">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43" name="Google Shape;143;p2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400"/>
              <a:buNone/>
              <a:defRPr/>
            </a:lvl1pPr>
            <a:lvl2pPr marL="914400" lvl="1" indent="-228600" algn="l" rtl="0">
              <a:lnSpc>
                <a:spcPct val="90000"/>
              </a:lnSpc>
              <a:spcBef>
                <a:spcPts val="400"/>
              </a:spcBef>
              <a:spcAft>
                <a:spcPts val="0"/>
              </a:spcAft>
              <a:buClr>
                <a:schemeClr val="dk1"/>
              </a:buClr>
              <a:buSzPts val="1400"/>
              <a:buNone/>
              <a:defRPr/>
            </a:lvl2pPr>
            <a:lvl3pPr marL="1371600" lvl="2" indent="-228600" algn="l" rtl="0">
              <a:lnSpc>
                <a:spcPct val="90000"/>
              </a:lnSpc>
              <a:spcBef>
                <a:spcPts val="400"/>
              </a:spcBef>
              <a:spcAft>
                <a:spcPts val="0"/>
              </a:spcAft>
              <a:buClr>
                <a:schemeClr val="dk1"/>
              </a:buClr>
              <a:buSzPts val="1400"/>
              <a:buNone/>
              <a:defRPr/>
            </a:lvl3pPr>
            <a:lvl4pPr marL="1828800" lvl="3" indent="-228600" algn="l" rtl="0">
              <a:lnSpc>
                <a:spcPct val="90000"/>
              </a:lnSpc>
              <a:spcBef>
                <a:spcPts val="400"/>
              </a:spcBef>
              <a:spcAft>
                <a:spcPts val="0"/>
              </a:spcAft>
              <a:buClr>
                <a:schemeClr val="dk1"/>
              </a:buClr>
              <a:buSzPts val="1400"/>
              <a:buNone/>
              <a:defRPr/>
            </a:lvl4pPr>
            <a:lvl5pPr marL="2286000" lvl="4" indent="-228600" algn="l" rtl="0">
              <a:lnSpc>
                <a:spcPct val="90000"/>
              </a:lnSpc>
              <a:spcBef>
                <a:spcPts val="400"/>
              </a:spcBef>
              <a:spcAft>
                <a:spcPts val="0"/>
              </a:spcAft>
              <a:buClr>
                <a:schemeClr val="dk1"/>
              </a:buClr>
              <a:buSzPts val="1400"/>
              <a:buNone/>
              <a:defRPr/>
            </a:lvl5pPr>
            <a:lvl6pPr marL="2743200" lvl="5" indent="-228600" algn="l" rtl="0">
              <a:lnSpc>
                <a:spcPct val="90000"/>
              </a:lnSpc>
              <a:spcBef>
                <a:spcPts val="400"/>
              </a:spcBef>
              <a:spcAft>
                <a:spcPts val="0"/>
              </a:spcAft>
              <a:buClr>
                <a:schemeClr val="dk1"/>
              </a:buClr>
              <a:buSzPts val="1400"/>
              <a:buNone/>
              <a:defRPr/>
            </a:lvl6pPr>
            <a:lvl7pPr marL="3200400" lvl="6" indent="-228600" algn="l" rtl="0">
              <a:lnSpc>
                <a:spcPct val="90000"/>
              </a:lnSpc>
              <a:spcBef>
                <a:spcPts val="400"/>
              </a:spcBef>
              <a:spcAft>
                <a:spcPts val="0"/>
              </a:spcAft>
              <a:buClr>
                <a:schemeClr val="dk1"/>
              </a:buClr>
              <a:buSzPts val="1400"/>
              <a:buNone/>
              <a:defRPr/>
            </a:lvl7pPr>
            <a:lvl8pPr marL="3657600" lvl="7" indent="-228600" algn="l" rtl="0">
              <a:lnSpc>
                <a:spcPct val="90000"/>
              </a:lnSpc>
              <a:spcBef>
                <a:spcPts val="400"/>
              </a:spcBef>
              <a:spcAft>
                <a:spcPts val="0"/>
              </a:spcAft>
              <a:buClr>
                <a:schemeClr val="dk1"/>
              </a:buClr>
              <a:buSzPts val="1400"/>
              <a:buNone/>
              <a:defRPr/>
            </a:lvl8pPr>
            <a:lvl9pPr marL="4114800" lvl="8" indent="-228600" algn="l" rtl="0">
              <a:lnSpc>
                <a:spcPct val="90000"/>
              </a:lnSpc>
              <a:spcBef>
                <a:spcPts val="400"/>
              </a:spcBef>
              <a:spcAft>
                <a:spcPts val="0"/>
              </a:spcAft>
              <a:buClr>
                <a:schemeClr val="dk1"/>
              </a:buClr>
              <a:buSzPts val="1400"/>
              <a:buNone/>
              <a:defRPr/>
            </a:lvl9pPr>
          </a:lstStyle>
          <a:p>
            <a:endParaRPr/>
          </a:p>
        </p:txBody>
      </p:sp>
      <p:sp>
        <p:nvSpPr>
          <p:cNvPr id="144" name="Google Shape;144;p2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sp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45" name="Google Shape;145;p2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sp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46" name="Google Shape;146;p26"/>
          <p:cNvSpPr txBox="1">
            <a:spLocks noGrp="1"/>
          </p:cNvSpPr>
          <p:nvPr>
            <p:ph type="sldNum" idx="12"/>
          </p:nvPr>
        </p:nvSpPr>
        <p:spPr>
          <a:xfrm>
            <a:off x="6457950" y="4767263"/>
            <a:ext cx="2057400" cy="284700"/>
          </a:xfrm>
          <a:prstGeom prst="rect">
            <a:avLst/>
          </a:prstGeom>
          <a:noFill/>
          <a:ln>
            <a:noFill/>
          </a:ln>
        </p:spPr>
        <p:txBody>
          <a:bodyPr spcFirstLastPara="1" wrap="square" lIns="68575" tIns="34275" rIns="68575" bIns="34275" anchor="ctr" anchorCtr="0">
            <a:sp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ítulo y objetos 5">
  <p:cSld name="OBJECT_6">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49" name="Google Shape;149;p27"/>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400"/>
              <a:buNone/>
              <a:defRPr/>
            </a:lvl1pPr>
            <a:lvl2pPr marL="914400" lvl="1" indent="-228600" algn="l" rtl="0">
              <a:lnSpc>
                <a:spcPct val="90000"/>
              </a:lnSpc>
              <a:spcBef>
                <a:spcPts val="400"/>
              </a:spcBef>
              <a:spcAft>
                <a:spcPts val="0"/>
              </a:spcAft>
              <a:buClr>
                <a:schemeClr val="dk1"/>
              </a:buClr>
              <a:buSzPts val="1400"/>
              <a:buNone/>
              <a:defRPr/>
            </a:lvl2pPr>
            <a:lvl3pPr marL="1371600" lvl="2" indent="-228600" algn="l" rtl="0">
              <a:lnSpc>
                <a:spcPct val="90000"/>
              </a:lnSpc>
              <a:spcBef>
                <a:spcPts val="400"/>
              </a:spcBef>
              <a:spcAft>
                <a:spcPts val="0"/>
              </a:spcAft>
              <a:buClr>
                <a:schemeClr val="dk1"/>
              </a:buClr>
              <a:buSzPts val="1400"/>
              <a:buNone/>
              <a:defRPr/>
            </a:lvl3pPr>
            <a:lvl4pPr marL="1828800" lvl="3" indent="-228600" algn="l" rtl="0">
              <a:lnSpc>
                <a:spcPct val="90000"/>
              </a:lnSpc>
              <a:spcBef>
                <a:spcPts val="400"/>
              </a:spcBef>
              <a:spcAft>
                <a:spcPts val="0"/>
              </a:spcAft>
              <a:buClr>
                <a:schemeClr val="dk1"/>
              </a:buClr>
              <a:buSzPts val="1400"/>
              <a:buNone/>
              <a:defRPr/>
            </a:lvl4pPr>
            <a:lvl5pPr marL="2286000" lvl="4" indent="-228600" algn="l" rtl="0">
              <a:lnSpc>
                <a:spcPct val="90000"/>
              </a:lnSpc>
              <a:spcBef>
                <a:spcPts val="400"/>
              </a:spcBef>
              <a:spcAft>
                <a:spcPts val="0"/>
              </a:spcAft>
              <a:buClr>
                <a:schemeClr val="dk1"/>
              </a:buClr>
              <a:buSzPts val="1400"/>
              <a:buNone/>
              <a:defRPr/>
            </a:lvl5pPr>
            <a:lvl6pPr marL="2743200" lvl="5" indent="-228600" algn="l" rtl="0">
              <a:lnSpc>
                <a:spcPct val="90000"/>
              </a:lnSpc>
              <a:spcBef>
                <a:spcPts val="400"/>
              </a:spcBef>
              <a:spcAft>
                <a:spcPts val="0"/>
              </a:spcAft>
              <a:buClr>
                <a:schemeClr val="dk1"/>
              </a:buClr>
              <a:buSzPts val="1400"/>
              <a:buNone/>
              <a:defRPr/>
            </a:lvl6pPr>
            <a:lvl7pPr marL="3200400" lvl="6" indent="-228600" algn="l" rtl="0">
              <a:lnSpc>
                <a:spcPct val="90000"/>
              </a:lnSpc>
              <a:spcBef>
                <a:spcPts val="400"/>
              </a:spcBef>
              <a:spcAft>
                <a:spcPts val="0"/>
              </a:spcAft>
              <a:buClr>
                <a:schemeClr val="dk1"/>
              </a:buClr>
              <a:buSzPts val="1400"/>
              <a:buNone/>
              <a:defRPr/>
            </a:lvl7pPr>
            <a:lvl8pPr marL="3657600" lvl="7" indent="-228600" algn="l" rtl="0">
              <a:lnSpc>
                <a:spcPct val="90000"/>
              </a:lnSpc>
              <a:spcBef>
                <a:spcPts val="400"/>
              </a:spcBef>
              <a:spcAft>
                <a:spcPts val="0"/>
              </a:spcAft>
              <a:buClr>
                <a:schemeClr val="dk1"/>
              </a:buClr>
              <a:buSzPts val="1400"/>
              <a:buNone/>
              <a:defRPr/>
            </a:lvl8pPr>
            <a:lvl9pPr marL="4114800" lvl="8" indent="-228600" algn="l" rtl="0">
              <a:lnSpc>
                <a:spcPct val="90000"/>
              </a:lnSpc>
              <a:spcBef>
                <a:spcPts val="400"/>
              </a:spcBef>
              <a:spcAft>
                <a:spcPts val="0"/>
              </a:spcAft>
              <a:buClr>
                <a:schemeClr val="dk1"/>
              </a:buClr>
              <a:buSzPts val="1400"/>
              <a:buNone/>
              <a:defRPr/>
            </a:lvl9pPr>
          </a:lstStyle>
          <a:p>
            <a:endParaRPr/>
          </a:p>
        </p:txBody>
      </p:sp>
      <p:sp>
        <p:nvSpPr>
          <p:cNvPr id="150" name="Google Shape;150;p2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sp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51" name="Google Shape;151;p2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sp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52" name="Google Shape;152;p27"/>
          <p:cNvSpPr txBox="1">
            <a:spLocks noGrp="1"/>
          </p:cNvSpPr>
          <p:nvPr>
            <p:ph type="sldNum" idx="12"/>
          </p:nvPr>
        </p:nvSpPr>
        <p:spPr>
          <a:xfrm>
            <a:off x="6457950" y="4767263"/>
            <a:ext cx="2057400" cy="284700"/>
          </a:xfrm>
          <a:prstGeom prst="rect">
            <a:avLst/>
          </a:prstGeom>
          <a:noFill/>
          <a:ln>
            <a:noFill/>
          </a:ln>
        </p:spPr>
        <p:txBody>
          <a:bodyPr spcFirstLastPara="1" wrap="square" lIns="68575" tIns="34275" rIns="68575" bIns="34275" anchor="ctr" anchorCtr="0">
            <a:sp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ítulo y objetos 8">
  <p:cSld name="OBJECT_9">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55" name="Google Shape;155;p28"/>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400"/>
              <a:buNone/>
              <a:defRPr/>
            </a:lvl1pPr>
            <a:lvl2pPr marL="914400" lvl="1" indent="-228600" algn="l" rtl="0">
              <a:lnSpc>
                <a:spcPct val="90000"/>
              </a:lnSpc>
              <a:spcBef>
                <a:spcPts val="400"/>
              </a:spcBef>
              <a:spcAft>
                <a:spcPts val="0"/>
              </a:spcAft>
              <a:buClr>
                <a:schemeClr val="dk1"/>
              </a:buClr>
              <a:buSzPts val="1400"/>
              <a:buNone/>
              <a:defRPr/>
            </a:lvl2pPr>
            <a:lvl3pPr marL="1371600" lvl="2" indent="-228600" algn="l" rtl="0">
              <a:lnSpc>
                <a:spcPct val="90000"/>
              </a:lnSpc>
              <a:spcBef>
                <a:spcPts val="400"/>
              </a:spcBef>
              <a:spcAft>
                <a:spcPts val="0"/>
              </a:spcAft>
              <a:buClr>
                <a:schemeClr val="dk1"/>
              </a:buClr>
              <a:buSzPts val="1400"/>
              <a:buNone/>
              <a:defRPr/>
            </a:lvl3pPr>
            <a:lvl4pPr marL="1828800" lvl="3" indent="-228600" algn="l" rtl="0">
              <a:lnSpc>
                <a:spcPct val="90000"/>
              </a:lnSpc>
              <a:spcBef>
                <a:spcPts val="400"/>
              </a:spcBef>
              <a:spcAft>
                <a:spcPts val="0"/>
              </a:spcAft>
              <a:buClr>
                <a:schemeClr val="dk1"/>
              </a:buClr>
              <a:buSzPts val="1400"/>
              <a:buNone/>
              <a:defRPr/>
            </a:lvl4pPr>
            <a:lvl5pPr marL="2286000" lvl="4" indent="-228600" algn="l" rtl="0">
              <a:lnSpc>
                <a:spcPct val="90000"/>
              </a:lnSpc>
              <a:spcBef>
                <a:spcPts val="400"/>
              </a:spcBef>
              <a:spcAft>
                <a:spcPts val="0"/>
              </a:spcAft>
              <a:buClr>
                <a:schemeClr val="dk1"/>
              </a:buClr>
              <a:buSzPts val="1400"/>
              <a:buNone/>
              <a:defRPr/>
            </a:lvl5pPr>
            <a:lvl6pPr marL="2743200" lvl="5" indent="-228600" algn="l" rtl="0">
              <a:lnSpc>
                <a:spcPct val="90000"/>
              </a:lnSpc>
              <a:spcBef>
                <a:spcPts val="400"/>
              </a:spcBef>
              <a:spcAft>
                <a:spcPts val="0"/>
              </a:spcAft>
              <a:buClr>
                <a:schemeClr val="dk1"/>
              </a:buClr>
              <a:buSzPts val="1400"/>
              <a:buNone/>
              <a:defRPr/>
            </a:lvl6pPr>
            <a:lvl7pPr marL="3200400" lvl="6" indent="-228600" algn="l" rtl="0">
              <a:lnSpc>
                <a:spcPct val="90000"/>
              </a:lnSpc>
              <a:spcBef>
                <a:spcPts val="400"/>
              </a:spcBef>
              <a:spcAft>
                <a:spcPts val="0"/>
              </a:spcAft>
              <a:buClr>
                <a:schemeClr val="dk1"/>
              </a:buClr>
              <a:buSzPts val="1400"/>
              <a:buNone/>
              <a:defRPr/>
            </a:lvl7pPr>
            <a:lvl8pPr marL="3657600" lvl="7" indent="-228600" algn="l" rtl="0">
              <a:lnSpc>
                <a:spcPct val="90000"/>
              </a:lnSpc>
              <a:spcBef>
                <a:spcPts val="400"/>
              </a:spcBef>
              <a:spcAft>
                <a:spcPts val="0"/>
              </a:spcAft>
              <a:buClr>
                <a:schemeClr val="dk1"/>
              </a:buClr>
              <a:buSzPts val="1400"/>
              <a:buNone/>
              <a:defRPr/>
            </a:lvl8pPr>
            <a:lvl9pPr marL="4114800" lvl="8" indent="-228600" algn="l" rtl="0">
              <a:lnSpc>
                <a:spcPct val="90000"/>
              </a:lnSpc>
              <a:spcBef>
                <a:spcPts val="400"/>
              </a:spcBef>
              <a:spcAft>
                <a:spcPts val="0"/>
              </a:spcAft>
              <a:buClr>
                <a:schemeClr val="dk1"/>
              </a:buClr>
              <a:buSzPts val="1400"/>
              <a:buNone/>
              <a:defRPr/>
            </a:lvl9pPr>
          </a:lstStyle>
          <a:p>
            <a:endParaRPr/>
          </a:p>
        </p:txBody>
      </p:sp>
      <p:sp>
        <p:nvSpPr>
          <p:cNvPr id="156" name="Google Shape;156;p2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sp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57" name="Google Shape;157;p2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sp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58" name="Google Shape;158;p28"/>
          <p:cNvSpPr txBox="1">
            <a:spLocks noGrp="1"/>
          </p:cNvSpPr>
          <p:nvPr>
            <p:ph type="sldNum" idx="12"/>
          </p:nvPr>
        </p:nvSpPr>
        <p:spPr>
          <a:xfrm>
            <a:off x="6457950" y="4767263"/>
            <a:ext cx="2057400" cy="284700"/>
          </a:xfrm>
          <a:prstGeom prst="rect">
            <a:avLst/>
          </a:prstGeom>
          <a:noFill/>
          <a:ln>
            <a:noFill/>
          </a:ln>
        </p:spPr>
        <p:txBody>
          <a:bodyPr spcFirstLastPara="1" wrap="square" lIns="68575" tIns="34275" rIns="68575" bIns="34275" anchor="ctr" anchorCtr="0">
            <a:sp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ítulo y objetos 7">
  <p:cSld name="OBJECT_8">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61" name="Google Shape;161;p29"/>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400"/>
              <a:buNone/>
              <a:defRPr/>
            </a:lvl1pPr>
            <a:lvl2pPr marL="914400" lvl="1" indent="-228600" algn="l" rtl="0">
              <a:lnSpc>
                <a:spcPct val="90000"/>
              </a:lnSpc>
              <a:spcBef>
                <a:spcPts val="400"/>
              </a:spcBef>
              <a:spcAft>
                <a:spcPts val="0"/>
              </a:spcAft>
              <a:buClr>
                <a:schemeClr val="dk1"/>
              </a:buClr>
              <a:buSzPts val="1400"/>
              <a:buNone/>
              <a:defRPr/>
            </a:lvl2pPr>
            <a:lvl3pPr marL="1371600" lvl="2" indent="-228600" algn="l" rtl="0">
              <a:lnSpc>
                <a:spcPct val="90000"/>
              </a:lnSpc>
              <a:spcBef>
                <a:spcPts val="400"/>
              </a:spcBef>
              <a:spcAft>
                <a:spcPts val="0"/>
              </a:spcAft>
              <a:buClr>
                <a:schemeClr val="dk1"/>
              </a:buClr>
              <a:buSzPts val="1400"/>
              <a:buNone/>
              <a:defRPr/>
            </a:lvl3pPr>
            <a:lvl4pPr marL="1828800" lvl="3" indent="-228600" algn="l" rtl="0">
              <a:lnSpc>
                <a:spcPct val="90000"/>
              </a:lnSpc>
              <a:spcBef>
                <a:spcPts val="400"/>
              </a:spcBef>
              <a:spcAft>
                <a:spcPts val="0"/>
              </a:spcAft>
              <a:buClr>
                <a:schemeClr val="dk1"/>
              </a:buClr>
              <a:buSzPts val="1400"/>
              <a:buNone/>
              <a:defRPr/>
            </a:lvl4pPr>
            <a:lvl5pPr marL="2286000" lvl="4" indent="-228600" algn="l" rtl="0">
              <a:lnSpc>
                <a:spcPct val="90000"/>
              </a:lnSpc>
              <a:spcBef>
                <a:spcPts val="400"/>
              </a:spcBef>
              <a:spcAft>
                <a:spcPts val="0"/>
              </a:spcAft>
              <a:buClr>
                <a:schemeClr val="dk1"/>
              </a:buClr>
              <a:buSzPts val="1400"/>
              <a:buNone/>
              <a:defRPr/>
            </a:lvl5pPr>
            <a:lvl6pPr marL="2743200" lvl="5" indent="-228600" algn="l" rtl="0">
              <a:lnSpc>
                <a:spcPct val="90000"/>
              </a:lnSpc>
              <a:spcBef>
                <a:spcPts val="400"/>
              </a:spcBef>
              <a:spcAft>
                <a:spcPts val="0"/>
              </a:spcAft>
              <a:buClr>
                <a:schemeClr val="dk1"/>
              </a:buClr>
              <a:buSzPts val="1400"/>
              <a:buNone/>
              <a:defRPr/>
            </a:lvl6pPr>
            <a:lvl7pPr marL="3200400" lvl="6" indent="-228600" algn="l" rtl="0">
              <a:lnSpc>
                <a:spcPct val="90000"/>
              </a:lnSpc>
              <a:spcBef>
                <a:spcPts val="400"/>
              </a:spcBef>
              <a:spcAft>
                <a:spcPts val="0"/>
              </a:spcAft>
              <a:buClr>
                <a:schemeClr val="dk1"/>
              </a:buClr>
              <a:buSzPts val="1400"/>
              <a:buNone/>
              <a:defRPr/>
            </a:lvl7pPr>
            <a:lvl8pPr marL="3657600" lvl="7" indent="-228600" algn="l" rtl="0">
              <a:lnSpc>
                <a:spcPct val="90000"/>
              </a:lnSpc>
              <a:spcBef>
                <a:spcPts val="400"/>
              </a:spcBef>
              <a:spcAft>
                <a:spcPts val="0"/>
              </a:spcAft>
              <a:buClr>
                <a:schemeClr val="dk1"/>
              </a:buClr>
              <a:buSzPts val="1400"/>
              <a:buNone/>
              <a:defRPr/>
            </a:lvl8pPr>
            <a:lvl9pPr marL="4114800" lvl="8" indent="-228600" algn="l" rtl="0">
              <a:lnSpc>
                <a:spcPct val="90000"/>
              </a:lnSpc>
              <a:spcBef>
                <a:spcPts val="400"/>
              </a:spcBef>
              <a:spcAft>
                <a:spcPts val="0"/>
              </a:spcAft>
              <a:buClr>
                <a:schemeClr val="dk1"/>
              </a:buClr>
              <a:buSzPts val="1400"/>
              <a:buNone/>
              <a:defRPr/>
            </a:lvl9pPr>
          </a:lstStyle>
          <a:p>
            <a:endParaRPr/>
          </a:p>
        </p:txBody>
      </p:sp>
      <p:sp>
        <p:nvSpPr>
          <p:cNvPr id="162" name="Google Shape;162;p2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sp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63" name="Google Shape;163;p2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sp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64" name="Google Shape;164;p29"/>
          <p:cNvSpPr txBox="1">
            <a:spLocks noGrp="1"/>
          </p:cNvSpPr>
          <p:nvPr>
            <p:ph type="sldNum" idx="12"/>
          </p:nvPr>
        </p:nvSpPr>
        <p:spPr>
          <a:xfrm>
            <a:off x="6457950" y="4767263"/>
            <a:ext cx="2057400" cy="284700"/>
          </a:xfrm>
          <a:prstGeom prst="rect">
            <a:avLst/>
          </a:prstGeom>
          <a:noFill/>
          <a:ln>
            <a:noFill/>
          </a:ln>
        </p:spPr>
        <p:txBody>
          <a:bodyPr spcFirstLastPara="1" wrap="square" lIns="68575" tIns="34275" rIns="68575" bIns="34275" anchor="ctr" anchorCtr="0">
            <a:sp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ítulo y objetos 12">
  <p:cSld name="OBJECT_13">
    <p:spTree>
      <p:nvGrpSpPr>
        <p:cNvPr id="1" name="Shape 165"/>
        <p:cNvGrpSpPr/>
        <p:nvPr/>
      </p:nvGrpSpPr>
      <p:grpSpPr>
        <a:xfrm>
          <a:off x="0" y="0"/>
          <a:ext cx="0" cy="0"/>
          <a:chOff x="0" y="0"/>
          <a:chExt cx="0" cy="0"/>
        </a:xfrm>
      </p:grpSpPr>
      <p:sp>
        <p:nvSpPr>
          <p:cNvPr id="166" name="Google Shape;166;p30"/>
          <p:cNvSpPr txBox="1">
            <a:spLocks noGrp="1"/>
          </p:cNvSpPr>
          <p:nvPr>
            <p:ph type="title"/>
          </p:nvPr>
        </p:nvSpPr>
        <p:spPr>
          <a:xfrm>
            <a:off x="628650" y="627919"/>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accent1"/>
              </a:buClr>
              <a:buSzPts val="3300"/>
              <a:buNone/>
              <a:defRPr>
                <a:solidFill>
                  <a:schemeClr val="accent1"/>
                </a:solidFil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67" name="Google Shape;167;p30"/>
          <p:cNvSpPr txBox="1">
            <a:spLocks noGrp="1"/>
          </p:cNvSpPr>
          <p:nvPr>
            <p:ph type="body" idx="1"/>
          </p:nvPr>
        </p:nvSpPr>
        <p:spPr>
          <a:xfrm>
            <a:off x="628650" y="1622194"/>
            <a:ext cx="7886700" cy="3263400"/>
          </a:xfrm>
          <a:prstGeom prst="rect">
            <a:avLst/>
          </a:prstGeom>
          <a:noFill/>
          <a:ln>
            <a:noFill/>
          </a:ln>
        </p:spPr>
        <p:txBody>
          <a:bodyPr spcFirstLastPara="1" wrap="square" lIns="68575" tIns="34275" rIns="68575" bIns="34275" anchor="t" anchorCtr="0">
            <a:noAutofit/>
          </a:bodyPr>
          <a:lstStyle>
            <a:lvl1pPr marL="457200" lvl="0" indent="-361950" algn="l" rtl="0">
              <a:lnSpc>
                <a:spcPct val="90000"/>
              </a:lnSpc>
              <a:spcBef>
                <a:spcPts val="800"/>
              </a:spcBef>
              <a:spcAft>
                <a:spcPts val="0"/>
              </a:spcAft>
              <a:buSzPts val="2100"/>
              <a:buChar char="•"/>
              <a:defRPr/>
            </a:lvl1pPr>
            <a:lvl2pPr marL="914400" lvl="1" indent="-342900" algn="l" rtl="0">
              <a:lnSpc>
                <a:spcPct val="90000"/>
              </a:lnSpc>
              <a:spcBef>
                <a:spcPts val="400"/>
              </a:spcBef>
              <a:spcAft>
                <a:spcPts val="0"/>
              </a:spcAft>
              <a:buSzPts val="1800"/>
              <a:buChar char="•"/>
              <a:defRPr/>
            </a:lvl2pPr>
            <a:lvl3pPr marL="1371600" lvl="2" indent="-323850" algn="l" rtl="0">
              <a:lnSpc>
                <a:spcPct val="90000"/>
              </a:lnSpc>
              <a:spcBef>
                <a:spcPts val="400"/>
              </a:spcBef>
              <a:spcAft>
                <a:spcPts val="0"/>
              </a:spcAft>
              <a:buSzPts val="1500"/>
              <a:buChar char="•"/>
              <a:defRPr/>
            </a:lvl3pPr>
            <a:lvl4pPr marL="1828800" lvl="3" indent="-317500" algn="l" rtl="0">
              <a:lnSpc>
                <a:spcPct val="90000"/>
              </a:lnSpc>
              <a:spcBef>
                <a:spcPts val="400"/>
              </a:spcBef>
              <a:spcAft>
                <a:spcPts val="0"/>
              </a:spcAft>
              <a:buSzPts val="1400"/>
              <a:buChar char="•"/>
              <a:defRPr/>
            </a:lvl4pPr>
            <a:lvl5pPr marL="2286000" lvl="4" indent="-317500" algn="l" rtl="0">
              <a:lnSpc>
                <a:spcPct val="90000"/>
              </a:lnSpc>
              <a:spcBef>
                <a:spcPts val="400"/>
              </a:spcBef>
              <a:spcAft>
                <a:spcPts val="0"/>
              </a:spcAft>
              <a:buSzPts val="1400"/>
              <a:buChar char="•"/>
              <a:defRPr/>
            </a:lvl5pPr>
            <a:lvl6pPr marL="2743200" lvl="5" indent="-317500" algn="l" rtl="0">
              <a:lnSpc>
                <a:spcPct val="90000"/>
              </a:lnSpc>
              <a:spcBef>
                <a:spcPts val="400"/>
              </a:spcBef>
              <a:spcAft>
                <a:spcPts val="0"/>
              </a:spcAft>
              <a:buSzPts val="1400"/>
              <a:buChar char="•"/>
              <a:defRPr/>
            </a:lvl6pPr>
            <a:lvl7pPr marL="3200400" lvl="6" indent="-317500" algn="l" rtl="0">
              <a:lnSpc>
                <a:spcPct val="90000"/>
              </a:lnSpc>
              <a:spcBef>
                <a:spcPts val="400"/>
              </a:spcBef>
              <a:spcAft>
                <a:spcPts val="0"/>
              </a:spcAft>
              <a:buSzPts val="1400"/>
              <a:buChar char="•"/>
              <a:defRPr/>
            </a:lvl7pPr>
            <a:lvl8pPr marL="3657600" lvl="7" indent="-317500" algn="l" rtl="0">
              <a:lnSpc>
                <a:spcPct val="90000"/>
              </a:lnSpc>
              <a:spcBef>
                <a:spcPts val="400"/>
              </a:spcBef>
              <a:spcAft>
                <a:spcPts val="0"/>
              </a:spcAft>
              <a:buSzPts val="1400"/>
              <a:buChar char="•"/>
              <a:defRPr/>
            </a:lvl8pPr>
            <a:lvl9pPr marL="4114800" lvl="8" indent="-317500" algn="l" rtl="0">
              <a:lnSpc>
                <a:spcPct val="90000"/>
              </a:lnSpc>
              <a:spcBef>
                <a:spcPts val="400"/>
              </a:spcBef>
              <a:spcAft>
                <a:spcPts val="0"/>
              </a:spcAft>
              <a:buSzPts val="1400"/>
              <a:buChar char="•"/>
              <a:defRPr/>
            </a:lvl9pPr>
          </a:lstStyle>
          <a:p>
            <a:endParaRPr/>
          </a:p>
        </p:txBody>
      </p:sp>
      <p:sp>
        <p:nvSpPr>
          <p:cNvPr id="168" name="Google Shape;168;p3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atin typeface="Cormorant Light"/>
                <a:ea typeface="Cormorant Light"/>
                <a:cs typeface="Cormorant Light"/>
                <a:sym typeface="Cormorant Light"/>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ítulo y objetos 3">
  <p:cSld name="OBJECT_4">
    <p:spTree>
      <p:nvGrpSpPr>
        <p:cNvPr id="1" name="Shape 169"/>
        <p:cNvGrpSpPr/>
        <p:nvPr/>
      </p:nvGrpSpPr>
      <p:grpSpPr>
        <a:xfrm>
          <a:off x="0" y="0"/>
          <a:ext cx="0" cy="0"/>
          <a:chOff x="0" y="0"/>
          <a:chExt cx="0" cy="0"/>
        </a:xfrm>
      </p:grpSpPr>
      <p:sp>
        <p:nvSpPr>
          <p:cNvPr id="170" name="Google Shape;170;p3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71" name="Google Shape;171;p3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400"/>
              <a:buNone/>
              <a:defRPr/>
            </a:lvl1pPr>
            <a:lvl2pPr marL="914400" lvl="1" indent="-228600" algn="l" rtl="0">
              <a:lnSpc>
                <a:spcPct val="90000"/>
              </a:lnSpc>
              <a:spcBef>
                <a:spcPts val="400"/>
              </a:spcBef>
              <a:spcAft>
                <a:spcPts val="0"/>
              </a:spcAft>
              <a:buClr>
                <a:schemeClr val="dk1"/>
              </a:buClr>
              <a:buSzPts val="1400"/>
              <a:buNone/>
              <a:defRPr/>
            </a:lvl2pPr>
            <a:lvl3pPr marL="1371600" lvl="2" indent="-228600" algn="l" rtl="0">
              <a:lnSpc>
                <a:spcPct val="90000"/>
              </a:lnSpc>
              <a:spcBef>
                <a:spcPts val="400"/>
              </a:spcBef>
              <a:spcAft>
                <a:spcPts val="0"/>
              </a:spcAft>
              <a:buClr>
                <a:schemeClr val="dk1"/>
              </a:buClr>
              <a:buSzPts val="1400"/>
              <a:buNone/>
              <a:defRPr/>
            </a:lvl3pPr>
            <a:lvl4pPr marL="1828800" lvl="3" indent="-228600" algn="l" rtl="0">
              <a:lnSpc>
                <a:spcPct val="90000"/>
              </a:lnSpc>
              <a:spcBef>
                <a:spcPts val="400"/>
              </a:spcBef>
              <a:spcAft>
                <a:spcPts val="0"/>
              </a:spcAft>
              <a:buClr>
                <a:schemeClr val="dk1"/>
              </a:buClr>
              <a:buSzPts val="1400"/>
              <a:buNone/>
              <a:defRPr/>
            </a:lvl4pPr>
            <a:lvl5pPr marL="2286000" lvl="4" indent="-228600" algn="l" rtl="0">
              <a:lnSpc>
                <a:spcPct val="90000"/>
              </a:lnSpc>
              <a:spcBef>
                <a:spcPts val="400"/>
              </a:spcBef>
              <a:spcAft>
                <a:spcPts val="0"/>
              </a:spcAft>
              <a:buClr>
                <a:schemeClr val="dk1"/>
              </a:buClr>
              <a:buSzPts val="1400"/>
              <a:buNone/>
              <a:defRPr/>
            </a:lvl5pPr>
            <a:lvl6pPr marL="2743200" lvl="5" indent="-228600" algn="l" rtl="0">
              <a:lnSpc>
                <a:spcPct val="90000"/>
              </a:lnSpc>
              <a:spcBef>
                <a:spcPts val="400"/>
              </a:spcBef>
              <a:spcAft>
                <a:spcPts val="0"/>
              </a:spcAft>
              <a:buClr>
                <a:schemeClr val="dk1"/>
              </a:buClr>
              <a:buSzPts val="1400"/>
              <a:buNone/>
              <a:defRPr/>
            </a:lvl6pPr>
            <a:lvl7pPr marL="3200400" lvl="6" indent="-228600" algn="l" rtl="0">
              <a:lnSpc>
                <a:spcPct val="90000"/>
              </a:lnSpc>
              <a:spcBef>
                <a:spcPts val="400"/>
              </a:spcBef>
              <a:spcAft>
                <a:spcPts val="0"/>
              </a:spcAft>
              <a:buClr>
                <a:schemeClr val="dk1"/>
              </a:buClr>
              <a:buSzPts val="1400"/>
              <a:buNone/>
              <a:defRPr/>
            </a:lvl7pPr>
            <a:lvl8pPr marL="3657600" lvl="7" indent="-228600" algn="l" rtl="0">
              <a:lnSpc>
                <a:spcPct val="90000"/>
              </a:lnSpc>
              <a:spcBef>
                <a:spcPts val="400"/>
              </a:spcBef>
              <a:spcAft>
                <a:spcPts val="0"/>
              </a:spcAft>
              <a:buClr>
                <a:schemeClr val="dk1"/>
              </a:buClr>
              <a:buSzPts val="1400"/>
              <a:buNone/>
              <a:defRPr/>
            </a:lvl8pPr>
            <a:lvl9pPr marL="4114800" lvl="8" indent="-228600" algn="l" rtl="0">
              <a:lnSpc>
                <a:spcPct val="90000"/>
              </a:lnSpc>
              <a:spcBef>
                <a:spcPts val="400"/>
              </a:spcBef>
              <a:spcAft>
                <a:spcPts val="0"/>
              </a:spcAft>
              <a:buClr>
                <a:schemeClr val="dk1"/>
              </a:buClr>
              <a:buSzPts val="1400"/>
              <a:buNone/>
              <a:defRPr/>
            </a:lvl9pPr>
          </a:lstStyle>
          <a:p>
            <a:endParaRPr/>
          </a:p>
        </p:txBody>
      </p:sp>
      <p:sp>
        <p:nvSpPr>
          <p:cNvPr id="172" name="Google Shape;172;p3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sp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73" name="Google Shape;173;p3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sp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74" name="Google Shape;174;p31"/>
          <p:cNvSpPr txBox="1">
            <a:spLocks noGrp="1"/>
          </p:cNvSpPr>
          <p:nvPr>
            <p:ph type="sldNum" idx="12"/>
          </p:nvPr>
        </p:nvSpPr>
        <p:spPr>
          <a:xfrm>
            <a:off x="6457950" y="4767263"/>
            <a:ext cx="2057400" cy="284700"/>
          </a:xfrm>
          <a:prstGeom prst="rect">
            <a:avLst/>
          </a:prstGeom>
          <a:noFill/>
          <a:ln>
            <a:noFill/>
          </a:ln>
        </p:spPr>
        <p:txBody>
          <a:bodyPr spcFirstLastPara="1" wrap="square" lIns="68575" tIns="34275" rIns="68575" bIns="34275" anchor="ctr" anchorCtr="0">
            <a:sp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75"/>
        <p:cNvGrpSpPr/>
        <p:nvPr/>
      </p:nvGrpSpPr>
      <p:grpSpPr>
        <a:xfrm>
          <a:off x="0" y="0"/>
          <a:ext cx="0" cy="0"/>
          <a:chOff x="0" y="0"/>
          <a:chExt cx="0" cy="0"/>
        </a:xfrm>
      </p:grpSpPr>
      <p:sp>
        <p:nvSpPr>
          <p:cNvPr id="176" name="Google Shape;176;p32"/>
          <p:cNvSpPr txBox="1">
            <a:spLocks noGrp="1"/>
          </p:cNvSpPr>
          <p:nvPr>
            <p:ph type="ctrTitle"/>
          </p:nvPr>
        </p:nvSpPr>
        <p:spPr>
          <a:xfrm>
            <a:off x="685800" y="1594485"/>
            <a:ext cx="7772400" cy="10803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77" name="Google Shape;177;p32"/>
          <p:cNvSpPr txBox="1">
            <a:spLocks noGrp="1"/>
          </p:cNvSpPr>
          <p:nvPr>
            <p:ph type="subTitle" idx="1"/>
          </p:nvPr>
        </p:nvSpPr>
        <p:spPr>
          <a:xfrm>
            <a:off x="1371600" y="2880360"/>
            <a:ext cx="6400800" cy="12858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78" name="Google Shape;178;p32"/>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lnSpc>
                <a:spcPct val="100000"/>
              </a:lnSpc>
              <a:spcBef>
                <a:spcPts val="0"/>
              </a:spcBef>
              <a:spcAft>
                <a:spcPts val="0"/>
              </a:spcAft>
              <a:buSzPts val="1100"/>
              <a:buNone/>
              <a:defRPr>
                <a:solidFill>
                  <a:srgbClr val="888888"/>
                </a:solidFil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79" name="Google Shape;179;p32"/>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100"/>
              <a:buNone/>
              <a:defRPr>
                <a:solidFill>
                  <a:srgbClr val="888888"/>
                </a:solidFil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80" name="Google Shape;180;p32"/>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181"/>
        <p:cNvGrpSpPr/>
        <p:nvPr/>
      </p:nvGrpSpPr>
      <p:grpSpPr>
        <a:xfrm>
          <a:off x="0" y="0"/>
          <a:ext cx="0" cy="0"/>
          <a:chOff x="0" y="0"/>
          <a:chExt cx="0" cy="0"/>
        </a:xfrm>
      </p:grpSpPr>
      <p:sp>
        <p:nvSpPr>
          <p:cNvPr id="182" name="Google Shape;182;p33"/>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83" name="Google Shape;183;p33"/>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184" name="Google Shape;184;p33"/>
          <p:cNvSpPr txBox="1">
            <a:spLocks noGrp="1"/>
          </p:cNvSpPr>
          <p:nvPr>
            <p:ph type="body" idx="2"/>
          </p:nvPr>
        </p:nvSpPr>
        <p:spPr>
          <a:xfrm>
            <a:off x="629841" y="1878806"/>
            <a:ext cx="3868500" cy="27636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400"/>
              <a:buNone/>
              <a:defRPr/>
            </a:lvl1pPr>
            <a:lvl2pPr marL="914400" lvl="1" indent="-228600" algn="l" rtl="0">
              <a:lnSpc>
                <a:spcPct val="90000"/>
              </a:lnSpc>
              <a:spcBef>
                <a:spcPts val="400"/>
              </a:spcBef>
              <a:spcAft>
                <a:spcPts val="0"/>
              </a:spcAft>
              <a:buClr>
                <a:schemeClr val="dk1"/>
              </a:buClr>
              <a:buSzPts val="1400"/>
              <a:buNone/>
              <a:defRPr/>
            </a:lvl2pPr>
            <a:lvl3pPr marL="1371600" lvl="2" indent="-228600" algn="l" rtl="0">
              <a:lnSpc>
                <a:spcPct val="90000"/>
              </a:lnSpc>
              <a:spcBef>
                <a:spcPts val="400"/>
              </a:spcBef>
              <a:spcAft>
                <a:spcPts val="0"/>
              </a:spcAft>
              <a:buClr>
                <a:schemeClr val="dk1"/>
              </a:buClr>
              <a:buSzPts val="1400"/>
              <a:buNone/>
              <a:defRPr/>
            </a:lvl3pPr>
            <a:lvl4pPr marL="1828800" lvl="3" indent="-228600" algn="l" rtl="0">
              <a:lnSpc>
                <a:spcPct val="90000"/>
              </a:lnSpc>
              <a:spcBef>
                <a:spcPts val="400"/>
              </a:spcBef>
              <a:spcAft>
                <a:spcPts val="0"/>
              </a:spcAft>
              <a:buClr>
                <a:schemeClr val="dk1"/>
              </a:buClr>
              <a:buSzPts val="1400"/>
              <a:buNone/>
              <a:defRPr/>
            </a:lvl4pPr>
            <a:lvl5pPr marL="2286000" lvl="4" indent="-228600" algn="l" rtl="0">
              <a:lnSpc>
                <a:spcPct val="90000"/>
              </a:lnSpc>
              <a:spcBef>
                <a:spcPts val="400"/>
              </a:spcBef>
              <a:spcAft>
                <a:spcPts val="0"/>
              </a:spcAft>
              <a:buClr>
                <a:schemeClr val="dk1"/>
              </a:buClr>
              <a:buSzPts val="1400"/>
              <a:buNone/>
              <a:defRPr/>
            </a:lvl5pPr>
            <a:lvl6pPr marL="2743200" lvl="5" indent="-228600" algn="l" rtl="0">
              <a:lnSpc>
                <a:spcPct val="90000"/>
              </a:lnSpc>
              <a:spcBef>
                <a:spcPts val="400"/>
              </a:spcBef>
              <a:spcAft>
                <a:spcPts val="0"/>
              </a:spcAft>
              <a:buClr>
                <a:schemeClr val="dk1"/>
              </a:buClr>
              <a:buSzPts val="1400"/>
              <a:buNone/>
              <a:defRPr/>
            </a:lvl6pPr>
            <a:lvl7pPr marL="3200400" lvl="6" indent="-228600" algn="l" rtl="0">
              <a:lnSpc>
                <a:spcPct val="90000"/>
              </a:lnSpc>
              <a:spcBef>
                <a:spcPts val="400"/>
              </a:spcBef>
              <a:spcAft>
                <a:spcPts val="0"/>
              </a:spcAft>
              <a:buClr>
                <a:schemeClr val="dk1"/>
              </a:buClr>
              <a:buSzPts val="1400"/>
              <a:buNone/>
              <a:defRPr/>
            </a:lvl7pPr>
            <a:lvl8pPr marL="3657600" lvl="7" indent="-228600" algn="l" rtl="0">
              <a:lnSpc>
                <a:spcPct val="90000"/>
              </a:lnSpc>
              <a:spcBef>
                <a:spcPts val="400"/>
              </a:spcBef>
              <a:spcAft>
                <a:spcPts val="0"/>
              </a:spcAft>
              <a:buClr>
                <a:schemeClr val="dk1"/>
              </a:buClr>
              <a:buSzPts val="1400"/>
              <a:buNone/>
              <a:defRPr/>
            </a:lvl8pPr>
            <a:lvl9pPr marL="4114800" lvl="8" indent="-228600" algn="l" rtl="0">
              <a:lnSpc>
                <a:spcPct val="90000"/>
              </a:lnSpc>
              <a:spcBef>
                <a:spcPts val="400"/>
              </a:spcBef>
              <a:spcAft>
                <a:spcPts val="0"/>
              </a:spcAft>
              <a:buClr>
                <a:schemeClr val="dk1"/>
              </a:buClr>
              <a:buSzPts val="1400"/>
              <a:buNone/>
              <a:defRPr/>
            </a:lvl9pPr>
          </a:lstStyle>
          <a:p>
            <a:endParaRPr/>
          </a:p>
        </p:txBody>
      </p:sp>
      <p:sp>
        <p:nvSpPr>
          <p:cNvPr id="185" name="Google Shape;185;p33"/>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186" name="Google Shape;186;p33"/>
          <p:cNvSpPr txBox="1">
            <a:spLocks noGrp="1"/>
          </p:cNvSpPr>
          <p:nvPr>
            <p:ph type="body" idx="4"/>
          </p:nvPr>
        </p:nvSpPr>
        <p:spPr>
          <a:xfrm>
            <a:off x="4629150" y="1878806"/>
            <a:ext cx="3887400" cy="27636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400"/>
              <a:buNone/>
              <a:defRPr/>
            </a:lvl1pPr>
            <a:lvl2pPr marL="914400" lvl="1" indent="-228600" algn="l" rtl="0">
              <a:lnSpc>
                <a:spcPct val="90000"/>
              </a:lnSpc>
              <a:spcBef>
                <a:spcPts val="400"/>
              </a:spcBef>
              <a:spcAft>
                <a:spcPts val="0"/>
              </a:spcAft>
              <a:buClr>
                <a:schemeClr val="dk1"/>
              </a:buClr>
              <a:buSzPts val="1400"/>
              <a:buNone/>
              <a:defRPr/>
            </a:lvl2pPr>
            <a:lvl3pPr marL="1371600" lvl="2" indent="-228600" algn="l" rtl="0">
              <a:lnSpc>
                <a:spcPct val="90000"/>
              </a:lnSpc>
              <a:spcBef>
                <a:spcPts val="400"/>
              </a:spcBef>
              <a:spcAft>
                <a:spcPts val="0"/>
              </a:spcAft>
              <a:buClr>
                <a:schemeClr val="dk1"/>
              </a:buClr>
              <a:buSzPts val="1400"/>
              <a:buNone/>
              <a:defRPr/>
            </a:lvl3pPr>
            <a:lvl4pPr marL="1828800" lvl="3" indent="-228600" algn="l" rtl="0">
              <a:lnSpc>
                <a:spcPct val="90000"/>
              </a:lnSpc>
              <a:spcBef>
                <a:spcPts val="400"/>
              </a:spcBef>
              <a:spcAft>
                <a:spcPts val="0"/>
              </a:spcAft>
              <a:buClr>
                <a:schemeClr val="dk1"/>
              </a:buClr>
              <a:buSzPts val="1400"/>
              <a:buNone/>
              <a:defRPr/>
            </a:lvl4pPr>
            <a:lvl5pPr marL="2286000" lvl="4" indent="-228600" algn="l" rtl="0">
              <a:lnSpc>
                <a:spcPct val="90000"/>
              </a:lnSpc>
              <a:spcBef>
                <a:spcPts val="400"/>
              </a:spcBef>
              <a:spcAft>
                <a:spcPts val="0"/>
              </a:spcAft>
              <a:buClr>
                <a:schemeClr val="dk1"/>
              </a:buClr>
              <a:buSzPts val="1400"/>
              <a:buNone/>
              <a:defRPr/>
            </a:lvl5pPr>
            <a:lvl6pPr marL="2743200" lvl="5" indent="-228600" algn="l" rtl="0">
              <a:lnSpc>
                <a:spcPct val="90000"/>
              </a:lnSpc>
              <a:spcBef>
                <a:spcPts val="400"/>
              </a:spcBef>
              <a:spcAft>
                <a:spcPts val="0"/>
              </a:spcAft>
              <a:buClr>
                <a:schemeClr val="dk1"/>
              </a:buClr>
              <a:buSzPts val="1400"/>
              <a:buNone/>
              <a:defRPr/>
            </a:lvl6pPr>
            <a:lvl7pPr marL="3200400" lvl="6" indent="-228600" algn="l" rtl="0">
              <a:lnSpc>
                <a:spcPct val="90000"/>
              </a:lnSpc>
              <a:spcBef>
                <a:spcPts val="400"/>
              </a:spcBef>
              <a:spcAft>
                <a:spcPts val="0"/>
              </a:spcAft>
              <a:buClr>
                <a:schemeClr val="dk1"/>
              </a:buClr>
              <a:buSzPts val="1400"/>
              <a:buNone/>
              <a:defRPr/>
            </a:lvl7pPr>
            <a:lvl8pPr marL="3657600" lvl="7" indent="-228600" algn="l" rtl="0">
              <a:lnSpc>
                <a:spcPct val="90000"/>
              </a:lnSpc>
              <a:spcBef>
                <a:spcPts val="400"/>
              </a:spcBef>
              <a:spcAft>
                <a:spcPts val="0"/>
              </a:spcAft>
              <a:buClr>
                <a:schemeClr val="dk1"/>
              </a:buClr>
              <a:buSzPts val="1400"/>
              <a:buNone/>
              <a:defRPr/>
            </a:lvl8pPr>
            <a:lvl9pPr marL="4114800" lvl="8" indent="-228600" algn="l" rtl="0">
              <a:lnSpc>
                <a:spcPct val="90000"/>
              </a:lnSpc>
              <a:spcBef>
                <a:spcPts val="400"/>
              </a:spcBef>
              <a:spcAft>
                <a:spcPts val="0"/>
              </a:spcAft>
              <a:buClr>
                <a:schemeClr val="dk1"/>
              </a:buClr>
              <a:buSzPts val="1400"/>
              <a:buNone/>
              <a:defRPr/>
            </a:lvl9pPr>
          </a:lstStyle>
          <a:p>
            <a:endParaRPr/>
          </a:p>
        </p:txBody>
      </p:sp>
      <p:sp>
        <p:nvSpPr>
          <p:cNvPr id="187" name="Google Shape;187;p3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sp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88" name="Google Shape;188;p3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sp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89" name="Google Shape;189;p33"/>
          <p:cNvSpPr txBox="1">
            <a:spLocks noGrp="1"/>
          </p:cNvSpPr>
          <p:nvPr>
            <p:ph type="sldNum" idx="12"/>
          </p:nvPr>
        </p:nvSpPr>
        <p:spPr>
          <a:xfrm>
            <a:off x="6457950" y="4767263"/>
            <a:ext cx="2057400" cy="284700"/>
          </a:xfrm>
          <a:prstGeom prst="rect">
            <a:avLst/>
          </a:prstGeom>
          <a:noFill/>
          <a:ln>
            <a:noFill/>
          </a:ln>
        </p:spPr>
        <p:txBody>
          <a:bodyPr spcFirstLastPara="1" wrap="square" lIns="68575" tIns="34275" rIns="68575" bIns="34275" anchor="ctr" anchorCtr="0">
            <a:sp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ítulo y objetos 6">
  <p:cSld name="OBJECT_7">
    <p:spTree>
      <p:nvGrpSpPr>
        <p:cNvPr id="1" name="Shape 190"/>
        <p:cNvGrpSpPr/>
        <p:nvPr/>
      </p:nvGrpSpPr>
      <p:grpSpPr>
        <a:xfrm>
          <a:off x="0" y="0"/>
          <a:ext cx="0" cy="0"/>
          <a:chOff x="0" y="0"/>
          <a:chExt cx="0" cy="0"/>
        </a:xfrm>
      </p:grpSpPr>
      <p:sp>
        <p:nvSpPr>
          <p:cNvPr id="191" name="Google Shape;191;p3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92" name="Google Shape;192;p34"/>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400"/>
              <a:buNone/>
              <a:defRPr/>
            </a:lvl1pPr>
            <a:lvl2pPr marL="914400" lvl="1" indent="-228600" algn="l" rtl="0">
              <a:lnSpc>
                <a:spcPct val="90000"/>
              </a:lnSpc>
              <a:spcBef>
                <a:spcPts val="400"/>
              </a:spcBef>
              <a:spcAft>
                <a:spcPts val="0"/>
              </a:spcAft>
              <a:buClr>
                <a:schemeClr val="dk1"/>
              </a:buClr>
              <a:buSzPts val="1400"/>
              <a:buNone/>
              <a:defRPr/>
            </a:lvl2pPr>
            <a:lvl3pPr marL="1371600" lvl="2" indent="-228600" algn="l" rtl="0">
              <a:lnSpc>
                <a:spcPct val="90000"/>
              </a:lnSpc>
              <a:spcBef>
                <a:spcPts val="400"/>
              </a:spcBef>
              <a:spcAft>
                <a:spcPts val="0"/>
              </a:spcAft>
              <a:buClr>
                <a:schemeClr val="dk1"/>
              </a:buClr>
              <a:buSzPts val="1400"/>
              <a:buNone/>
              <a:defRPr/>
            </a:lvl3pPr>
            <a:lvl4pPr marL="1828800" lvl="3" indent="-228600" algn="l" rtl="0">
              <a:lnSpc>
                <a:spcPct val="90000"/>
              </a:lnSpc>
              <a:spcBef>
                <a:spcPts val="400"/>
              </a:spcBef>
              <a:spcAft>
                <a:spcPts val="0"/>
              </a:spcAft>
              <a:buClr>
                <a:schemeClr val="dk1"/>
              </a:buClr>
              <a:buSzPts val="1400"/>
              <a:buNone/>
              <a:defRPr/>
            </a:lvl4pPr>
            <a:lvl5pPr marL="2286000" lvl="4" indent="-228600" algn="l" rtl="0">
              <a:lnSpc>
                <a:spcPct val="90000"/>
              </a:lnSpc>
              <a:spcBef>
                <a:spcPts val="400"/>
              </a:spcBef>
              <a:spcAft>
                <a:spcPts val="0"/>
              </a:spcAft>
              <a:buClr>
                <a:schemeClr val="dk1"/>
              </a:buClr>
              <a:buSzPts val="1400"/>
              <a:buNone/>
              <a:defRPr/>
            </a:lvl5pPr>
            <a:lvl6pPr marL="2743200" lvl="5" indent="-228600" algn="l" rtl="0">
              <a:lnSpc>
                <a:spcPct val="90000"/>
              </a:lnSpc>
              <a:spcBef>
                <a:spcPts val="400"/>
              </a:spcBef>
              <a:spcAft>
                <a:spcPts val="0"/>
              </a:spcAft>
              <a:buClr>
                <a:schemeClr val="dk1"/>
              </a:buClr>
              <a:buSzPts val="1400"/>
              <a:buNone/>
              <a:defRPr/>
            </a:lvl6pPr>
            <a:lvl7pPr marL="3200400" lvl="6" indent="-228600" algn="l" rtl="0">
              <a:lnSpc>
                <a:spcPct val="90000"/>
              </a:lnSpc>
              <a:spcBef>
                <a:spcPts val="400"/>
              </a:spcBef>
              <a:spcAft>
                <a:spcPts val="0"/>
              </a:spcAft>
              <a:buClr>
                <a:schemeClr val="dk1"/>
              </a:buClr>
              <a:buSzPts val="1400"/>
              <a:buNone/>
              <a:defRPr/>
            </a:lvl7pPr>
            <a:lvl8pPr marL="3657600" lvl="7" indent="-228600" algn="l" rtl="0">
              <a:lnSpc>
                <a:spcPct val="90000"/>
              </a:lnSpc>
              <a:spcBef>
                <a:spcPts val="400"/>
              </a:spcBef>
              <a:spcAft>
                <a:spcPts val="0"/>
              </a:spcAft>
              <a:buClr>
                <a:schemeClr val="dk1"/>
              </a:buClr>
              <a:buSzPts val="1400"/>
              <a:buNone/>
              <a:defRPr/>
            </a:lvl8pPr>
            <a:lvl9pPr marL="4114800" lvl="8" indent="-228600" algn="l" rtl="0">
              <a:lnSpc>
                <a:spcPct val="90000"/>
              </a:lnSpc>
              <a:spcBef>
                <a:spcPts val="400"/>
              </a:spcBef>
              <a:spcAft>
                <a:spcPts val="0"/>
              </a:spcAft>
              <a:buClr>
                <a:schemeClr val="dk1"/>
              </a:buClr>
              <a:buSzPts val="1400"/>
              <a:buNone/>
              <a:defRPr/>
            </a:lvl9pPr>
          </a:lstStyle>
          <a:p>
            <a:endParaRPr/>
          </a:p>
        </p:txBody>
      </p:sp>
      <p:sp>
        <p:nvSpPr>
          <p:cNvPr id="193" name="Google Shape;193;p3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sp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94" name="Google Shape;194;p3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sp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95" name="Google Shape;195;p34"/>
          <p:cNvSpPr txBox="1">
            <a:spLocks noGrp="1"/>
          </p:cNvSpPr>
          <p:nvPr>
            <p:ph type="sldNum" idx="12"/>
          </p:nvPr>
        </p:nvSpPr>
        <p:spPr>
          <a:xfrm>
            <a:off x="6457950" y="4767263"/>
            <a:ext cx="2057400" cy="284700"/>
          </a:xfrm>
          <a:prstGeom prst="rect">
            <a:avLst/>
          </a:prstGeom>
          <a:noFill/>
          <a:ln>
            <a:noFill/>
          </a:ln>
        </p:spPr>
        <p:txBody>
          <a:bodyPr spcFirstLastPara="1" wrap="square" lIns="68575" tIns="34275" rIns="68575" bIns="34275" anchor="ctr" anchorCtr="0">
            <a:sp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ítulo y objetos 9">
  <p:cSld name="OBJECT_10">
    <p:spTree>
      <p:nvGrpSpPr>
        <p:cNvPr id="1" name="Shape 196"/>
        <p:cNvGrpSpPr/>
        <p:nvPr/>
      </p:nvGrpSpPr>
      <p:grpSpPr>
        <a:xfrm>
          <a:off x="0" y="0"/>
          <a:ext cx="0" cy="0"/>
          <a:chOff x="0" y="0"/>
          <a:chExt cx="0" cy="0"/>
        </a:xfrm>
      </p:grpSpPr>
      <p:sp>
        <p:nvSpPr>
          <p:cNvPr id="197" name="Google Shape;197;p3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98" name="Google Shape;198;p3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400"/>
              <a:buNone/>
              <a:defRPr/>
            </a:lvl1pPr>
            <a:lvl2pPr marL="914400" lvl="1" indent="-228600" algn="l" rtl="0">
              <a:lnSpc>
                <a:spcPct val="90000"/>
              </a:lnSpc>
              <a:spcBef>
                <a:spcPts val="400"/>
              </a:spcBef>
              <a:spcAft>
                <a:spcPts val="0"/>
              </a:spcAft>
              <a:buClr>
                <a:schemeClr val="dk1"/>
              </a:buClr>
              <a:buSzPts val="1400"/>
              <a:buNone/>
              <a:defRPr/>
            </a:lvl2pPr>
            <a:lvl3pPr marL="1371600" lvl="2" indent="-228600" algn="l" rtl="0">
              <a:lnSpc>
                <a:spcPct val="90000"/>
              </a:lnSpc>
              <a:spcBef>
                <a:spcPts val="400"/>
              </a:spcBef>
              <a:spcAft>
                <a:spcPts val="0"/>
              </a:spcAft>
              <a:buClr>
                <a:schemeClr val="dk1"/>
              </a:buClr>
              <a:buSzPts val="1400"/>
              <a:buNone/>
              <a:defRPr/>
            </a:lvl3pPr>
            <a:lvl4pPr marL="1828800" lvl="3" indent="-228600" algn="l" rtl="0">
              <a:lnSpc>
                <a:spcPct val="90000"/>
              </a:lnSpc>
              <a:spcBef>
                <a:spcPts val="400"/>
              </a:spcBef>
              <a:spcAft>
                <a:spcPts val="0"/>
              </a:spcAft>
              <a:buClr>
                <a:schemeClr val="dk1"/>
              </a:buClr>
              <a:buSzPts val="1400"/>
              <a:buNone/>
              <a:defRPr/>
            </a:lvl4pPr>
            <a:lvl5pPr marL="2286000" lvl="4" indent="-228600" algn="l" rtl="0">
              <a:lnSpc>
                <a:spcPct val="90000"/>
              </a:lnSpc>
              <a:spcBef>
                <a:spcPts val="400"/>
              </a:spcBef>
              <a:spcAft>
                <a:spcPts val="0"/>
              </a:spcAft>
              <a:buClr>
                <a:schemeClr val="dk1"/>
              </a:buClr>
              <a:buSzPts val="1400"/>
              <a:buNone/>
              <a:defRPr/>
            </a:lvl5pPr>
            <a:lvl6pPr marL="2743200" lvl="5" indent="-228600" algn="l" rtl="0">
              <a:lnSpc>
                <a:spcPct val="90000"/>
              </a:lnSpc>
              <a:spcBef>
                <a:spcPts val="400"/>
              </a:spcBef>
              <a:spcAft>
                <a:spcPts val="0"/>
              </a:spcAft>
              <a:buClr>
                <a:schemeClr val="dk1"/>
              </a:buClr>
              <a:buSzPts val="1400"/>
              <a:buNone/>
              <a:defRPr/>
            </a:lvl6pPr>
            <a:lvl7pPr marL="3200400" lvl="6" indent="-228600" algn="l" rtl="0">
              <a:lnSpc>
                <a:spcPct val="90000"/>
              </a:lnSpc>
              <a:spcBef>
                <a:spcPts val="400"/>
              </a:spcBef>
              <a:spcAft>
                <a:spcPts val="0"/>
              </a:spcAft>
              <a:buClr>
                <a:schemeClr val="dk1"/>
              </a:buClr>
              <a:buSzPts val="1400"/>
              <a:buNone/>
              <a:defRPr/>
            </a:lvl7pPr>
            <a:lvl8pPr marL="3657600" lvl="7" indent="-228600" algn="l" rtl="0">
              <a:lnSpc>
                <a:spcPct val="90000"/>
              </a:lnSpc>
              <a:spcBef>
                <a:spcPts val="400"/>
              </a:spcBef>
              <a:spcAft>
                <a:spcPts val="0"/>
              </a:spcAft>
              <a:buClr>
                <a:schemeClr val="dk1"/>
              </a:buClr>
              <a:buSzPts val="1400"/>
              <a:buNone/>
              <a:defRPr/>
            </a:lvl8pPr>
            <a:lvl9pPr marL="4114800" lvl="8" indent="-228600" algn="l" rtl="0">
              <a:lnSpc>
                <a:spcPct val="90000"/>
              </a:lnSpc>
              <a:spcBef>
                <a:spcPts val="400"/>
              </a:spcBef>
              <a:spcAft>
                <a:spcPts val="0"/>
              </a:spcAft>
              <a:buClr>
                <a:schemeClr val="dk1"/>
              </a:buClr>
              <a:buSzPts val="1400"/>
              <a:buNone/>
              <a:defRPr/>
            </a:lvl9pPr>
          </a:lstStyle>
          <a:p>
            <a:endParaRPr/>
          </a:p>
        </p:txBody>
      </p:sp>
      <p:sp>
        <p:nvSpPr>
          <p:cNvPr id="199" name="Google Shape;199;p3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sp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00" name="Google Shape;200;p3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sp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01" name="Google Shape;201;p35"/>
          <p:cNvSpPr txBox="1">
            <a:spLocks noGrp="1"/>
          </p:cNvSpPr>
          <p:nvPr>
            <p:ph type="sldNum" idx="12"/>
          </p:nvPr>
        </p:nvSpPr>
        <p:spPr>
          <a:xfrm>
            <a:off x="6457950" y="4767263"/>
            <a:ext cx="2057400" cy="284700"/>
          </a:xfrm>
          <a:prstGeom prst="rect">
            <a:avLst/>
          </a:prstGeom>
          <a:noFill/>
          <a:ln>
            <a:noFill/>
          </a:ln>
        </p:spPr>
        <p:txBody>
          <a:bodyPr spcFirstLastPara="1" wrap="square" lIns="68575" tIns="34275" rIns="68575" bIns="34275" anchor="ctr" anchorCtr="0">
            <a:sp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image" Target="../media/image3.png"/><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image" Target="../media/image2.png"/><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image" Target="../media/image1.jpg"/><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
        <p:cNvGrpSpPr/>
        <p:nvPr/>
      </p:nvGrpSpPr>
      <p:grpSpPr>
        <a:xfrm>
          <a:off x="0" y="0"/>
          <a:ext cx="0" cy="0"/>
          <a:chOff x="0" y="0"/>
          <a:chExt cx="0" cy="0"/>
        </a:xfrm>
      </p:grpSpPr>
      <p:sp>
        <p:nvSpPr>
          <p:cNvPr id="61" name="Google Shape;61;p14"/>
          <p:cNvSpPr/>
          <p:nvPr/>
        </p:nvSpPr>
        <p:spPr>
          <a:xfrm>
            <a:off x="7033021" y="4811315"/>
            <a:ext cx="2111216" cy="332422"/>
          </a:xfrm>
          <a:custGeom>
            <a:avLst/>
            <a:gdLst/>
            <a:ahLst/>
            <a:cxnLst/>
            <a:rect l="l" t="t" r="r" b="b"/>
            <a:pathLst>
              <a:path w="2814954" h="443229" extrusionOk="0">
                <a:moveTo>
                  <a:pt x="0" y="0"/>
                </a:moveTo>
                <a:lnTo>
                  <a:pt x="2814636" y="0"/>
                </a:lnTo>
                <a:lnTo>
                  <a:pt x="2814636" y="442912"/>
                </a:lnTo>
                <a:lnTo>
                  <a:pt x="0" y="442912"/>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62" name="Google Shape;62;p14"/>
          <p:cNvSpPr/>
          <p:nvPr/>
        </p:nvSpPr>
        <p:spPr>
          <a:xfrm>
            <a:off x="0" y="1294208"/>
            <a:ext cx="182403" cy="3849529"/>
          </a:xfrm>
          <a:custGeom>
            <a:avLst/>
            <a:gdLst/>
            <a:ahLst/>
            <a:cxnLst/>
            <a:rect l="l" t="t" r="r" b="b"/>
            <a:pathLst>
              <a:path w="243204"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63" name="Google Shape;63;p14"/>
          <p:cNvSpPr/>
          <p:nvPr/>
        </p:nvSpPr>
        <p:spPr>
          <a:xfrm>
            <a:off x="7125890" y="4882752"/>
            <a:ext cx="189547" cy="189547"/>
          </a:xfrm>
          <a:custGeom>
            <a:avLst/>
            <a:gdLst/>
            <a:ahLst/>
            <a:cxnLst/>
            <a:rect l="l" t="t" r="r" b="b"/>
            <a:pathLst>
              <a:path w="252729" h="252729" extrusionOk="0">
                <a:moveTo>
                  <a:pt x="0" y="0"/>
                </a:moveTo>
                <a:lnTo>
                  <a:pt x="252411" y="0"/>
                </a:lnTo>
                <a:lnTo>
                  <a:pt x="252411" y="252412"/>
                </a:lnTo>
                <a:lnTo>
                  <a:pt x="0" y="252412"/>
                </a:lnTo>
                <a:lnTo>
                  <a:pt x="0" y="0"/>
                </a:lnTo>
                <a:close/>
              </a:path>
            </a:pathLst>
          </a:custGeom>
          <a:solidFill>
            <a:srgbClr val="FCDE6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64" name="Google Shape;64;p14"/>
          <p:cNvSpPr txBox="1">
            <a:spLocks noGrp="1"/>
          </p:cNvSpPr>
          <p:nvPr>
            <p:ph type="title"/>
          </p:nvPr>
        </p:nvSpPr>
        <p:spPr>
          <a:xfrm>
            <a:off x="3019241" y="2404455"/>
            <a:ext cx="3105600" cy="4077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100"/>
              <a:buFont typeface="Arial"/>
              <a:buNone/>
              <a:defRPr sz="2600" b="0" i="0" u="none" strike="noStrike" cap="none">
                <a:solidFill>
                  <a:srgbClr val="00AEAA"/>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 name="Google Shape;65;p14"/>
          <p:cNvSpPr txBox="1">
            <a:spLocks noGrp="1"/>
          </p:cNvSpPr>
          <p:nvPr>
            <p:ph type="body" idx="1"/>
          </p:nvPr>
        </p:nvSpPr>
        <p:spPr>
          <a:xfrm>
            <a:off x="693803" y="1937785"/>
            <a:ext cx="7756500" cy="29319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Calibri"/>
                <a:ea typeface="Calibri"/>
                <a:cs typeface="Calibri"/>
                <a:sym typeface="Calibri"/>
              </a:defRPr>
            </a:lvl9pPr>
          </a:lstStyle>
          <a:p>
            <a:endParaRPr/>
          </a:p>
        </p:txBody>
      </p:sp>
      <p:sp>
        <p:nvSpPr>
          <p:cNvPr id="66" name="Google Shape;6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100"/>
              <a:buFont typeface="Arial"/>
              <a:buNone/>
              <a:defRPr sz="14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67" name="Google Shape;6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68" name="Google Shape;68;p14"/>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
        <p:nvSpPr>
          <p:cNvPr id="69" name="Google Shape;69;p14"/>
          <p:cNvSpPr/>
          <p:nvPr/>
        </p:nvSpPr>
        <p:spPr>
          <a:xfrm>
            <a:off x="0" y="734798"/>
            <a:ext cx="4307100" cy="50400"/>
          </a:xfrm>
          <a:prstGeom prst="rect">
            <a:avLst/>
          </a:prstGeom>
          <a:solidFill>
            <a:srgbClr val="FDD90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70" name="Google Shape;70;p14"/>
          <p:cNvPicPr preferRelativeResize="0"/>
          <p:nvPr/>
        </p:nvPicPr>
        <p:blipFill rotWithShape="1">
          <a:blip r:embed="rId23">
            <a:alphaModFix/>
          </a:blip>
          <a:srcRect b="10482"/>
          <a:stretch/>
        </p:blipFill>
        <p:spPr>
          <a:xfrm>
            <a:off x="834709" y="200959"/>
            <a:ext cx="2033856" cy="498255"/>
          </a:xfrm>
          <a:prstGeom prst="rect">
            <a:avLst/>
          </a:prstGeom>
          <a:noFill/>
          <a:ln>
            <a:noFill/>
          </a:ln>
        </p:spPr>
      </p:pic>
      <p:pic>
        <p:nvPicPr>
          <p:cNvPr id="71" name="Google Shape;71;p14" descr="OTRA – Observatorio de Transparencia Umanizales"/>
          <p:cNvPicPr preferRelativeResize="0"/>
          <p:nvPr/>
        </p:nvPicPr>
        <p:blipFill rotWithShape="1">
          <a:blip r:embed="rId24">
            <a:alphaModFix/>
          </a:blip>
          <a:srcRect t="12268" b="10523"/>
          <a:stretch/>
        </p:blipFill>
        <p:spPr>
          <a:xfrm>
            <a:off x="0" y="0"/>
            <a:ext cx="902858" cy="697082"/>
          </a:xfrm>
          <a:prstGeom prst="rect">
            <a:avLst/>
          </a:prstGeom>
          <a:noFill/>
          <a:ln>
            <a:noFill/>
          </a:ln>
        </p:spPr>
      </p:pic>
      <p:sp>
        <p:nvSpPr>
          <p:cNvPr id="72" name="Google Shape;72;p14"/>
          <p:cNvSpPr/>
          <p:nvPr/>
        </p:nvSpPr>
        <p:spPr>
          <a:xfrm>
            <a:off x="2868566" y="272244"/>
            <a:ext cx="1438500" cy="424800"/>
          </a:xfrm>
          <a:prstGeom prst="rect">
            <a:avLst/>
          </a:prstGeom>
          <a:blipFill rotWithShape="1">
            <a:blip r:embed="rId2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4.xml"/><Relationship Id="rId5" Type="http://schemas.openxmlformats.org/officeDocument/2006/relationships/image" Target="../media/image17.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205"/>
        <p:cNvGrpSpPr/>
        <p:nvPr/>
      </p:nvGrpSpPr>
      <p:grpSpPr>
        <a:xfrm>
          <a:off x="0" y="0"/>
          <a:ext cx="0" cy="0"/>
          <a:chOff x="0" y="0"/>
          <a:chExt cx="0" cy="0"/>
        </a:xfrm>
      </p:grpSpPr>
      <p:sp>
        <p:nvSpPr>
          <p:cNvPr id="206" name="Google Shape;206;p36"/>
          <p:cNvSpPr/>
          <p:nvPr/>
        </p:nvSpPr>
        <p:spPr>
          <a:xfrm>
            <a:off x="0" y="1294208"/>
            <a:ext cx="182403" cy="3849529"/>
          </a:xfrm>
          <a:custGeom>
            <a:avLst/>
            <a:gdLst/>
            <a:ahLst/>
            <a:cxnLst/>
            <a:rect l="l" t="t" r="r" b="b"/>
            <a:pathLst>
              <a:path w="243204"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7" name="Google Shape;207;p36"/>
          <p:cNvSpPr/>
          <p:nvPr/>
        </p:nvSpPr>
        <p:spPr>
          <a:xfrm>
            <a:off x="6888806" y="4742270"/>
            <a:ext cx="2257996" cy="40172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8" name="Google Shape;208;p36"/>
          <p:cNvSpPr/>
          <p:nvPr/>
        </p:nvSpPr>
        <p:spPr>
          <a:xfrm>
            <a:off x="6965655" y="4833749"/>
            <a:ext cx="219100" cy="219940"/>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209" name="Google Shape;209;p36"/>
          <p:cNvPicPr preferRelativeResize="0"/>
          <p:nvPr/>
        </p:nvPicPr>
        <p:blipFill rotWithShape="1">
          <a:blip r:embed="rId3">
            <a:alphaModFix/>
          </a:blip>
          <a:srcRect t="17296" b="17582"/>
          <a:stretch/>
        </p:blipFill>
        <p:spPr>
          <a:xfrm>
            <a:off x="0" y="0"/>
            <a:ext cx="2119369" cy="788700"/>
          </a:xfrm>
          <a:prstGeom prst="rect">
            <a:avLst/>
          </a:prstGeom>
          <a:noFill/>
          <a:ln>
            <a:noFill/>
          </a:ln>
        </p:spPr>
      </p:pic>
      <p:sp>
        <p:nvSpPr>
          <p:cNvPr id="210" name="Google Shape;210;p36"/>
          <p:cNvSpPr/>
          <p:nvPr/>
        </p:nvSpPr>
        <p:spPr>
          <a:xfrm>
            <a:off x="0" y="845850"/>
            <a:ext cx="2639400" cy="528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11" name="Google Shape;211;p36"/>
          <p:cNvSpPr txBox="1"/>
          <p:nvPr/>
        </p:nvSpPr>
        <p:spPr>
          <a:xfrm>
            <a:off x="2184150" y="130106"/>
            <a:ext cx="1659600" cy="507900"/>
          </a:xfrm>
          <a:prstGeom prst="rect">
            <a:avLst/>
          </a:prstGeom>
          <a:solidFill>
            <a:schemeClr val="lt1"/>
          </a:solid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003870"/>
                </a:solidFill>
                <a:latin typeface="Oswald"/>
                <a:ea typeface="Oswald"/>
                <a:cs typeface="Oswald"/>
                <a:sym typeface="Oswald"/>
              </a:rPr>
              <a:t>INGENIERÍA DE </a:t>
            </a:r>
            <a:r>
              <a:rPr lang="es" sz="1200" b="0" i="0" u="none" strike="noStrike" cap="none">
                <a:solidFill>
                  <a:srgbClr val="003870"/>
                </a:solidFill>
                <a:latin typeface="Oswald SemiBold"/>
                <a:ea typeface="Oswald SemiBold"/>
                <a:cs typeface="Oswald SemiBold"/>
                <a:sym typeface="Oswald SemiBold"/>
              </a:rPr>
              <a:t>SISTEMAS Y COMPUTACIÓN</a:t>
            </a:r>
            <a:endParaRPr sz="1200" b="0" i="0" u="none" strike="noStrike" cap="none">
              <a:solidFill>
                <a:srgbClr val="003870"/>
              </a:solidFill>
              <a:latin typeface="Oswald SemiBold"/>
              <a:ea typeface="Oswald SemiBold"/>
              <a:cs typeface="Oswald SemiBold"/>
              <a:sym typeface="Oswald SemiBold"/>
            </a:endParaRPr>
          </a:p>
        </p:txBody>
      </p:sp>
      <p:sp>
        <p:nvSpPr>
          <p:cNvPr id="212" name="Google Shape;212;p36"/>
          <p:cNvSpPr/>
          <p:nvPr/>
        </p:nvSpPr>
        <p:spPr>
          <a:xfrm>
            <a:off x="2105625" y="205388"/>
            <a:ext cx="21300" cy="3393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13" name="Google Shape;213;p36"/>
          <p:cNvSpPr/>
          <p:nvPr/>
        </p:nvSpPr>
        <p:spPr>
          <a:xfrm>
            <a:off x="5121938" y="-2"/>
            <a:ext cx="4026760" cy="382953"/>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14" name="Google Shape;214;p36"/>
          <p:cNvSpPr txBox="1"/>
          <p:nvPr/>
        </p:nvSpPr>
        <p:spPr>
          <a:xfrm>
            <a:off x="5164275" y="0"/>
            <a:ext cx="3968700" cy="369300"/>
          </a:xfrm>
          <a:prstGeom prst="rect">
            <a:avLst/>
          </a:prstGeom>
          <a:noFill/>
          <a:ln>
            <a:noFill/>
          </a:ln>
        </p:spPr>
        <p:txBody>
          <a:bodyPr spcFirstLastPara="1" wrap="square" lIns="68575" tIns="68575" rIns="68575" bIns="68575" anchor="t" anchorCtr="0">
            <a:spAutoFit/>
          </a:bodyPr>
          <a:lstStyle/>
          <a:p>
            <a:pPr marL="0" marR="0" lvl="0" indent="0" algn="ctr" rtl="0">
              <a:lnSpc>
                <a:spcPct val="100000"/>
              </a:lnSpc>
              <a:spcBef>
                <a:spcPts val="0"/>
              </a:spcBef>
              <a:spcAft>
                <a:spcPts val="0"/>
              </a:spcAft>
              <a:buClr>
                <a:schemeClr val="dk1"/>
              </a:buClr>
              <a:buSzPts val="800"/>
              <a:buFont typeface="Arial"/>
              <a:buNone/>
            </a:pPr>
            <a:endParaRPr sz="1500" b="1" i="0" u="none" strike="noStrike" cap="none">
              <a:solidFill>
                <a:srgbClr val="003870"/>
              </a:solidFill>
              <a:latin typeface="Courier New"/>
              <a:ea typeface="Courier New"/>
              <a:cs typeface="Courier New"/>
              <a:sym typeface="Courier New"/>
            </a:endParaRPr>
          </a:p>
        </p:txBody>
      </p:sp>
      <p:sp>
        <p:nvSpPr>
          <p:cNvPr id="215" name="Google Shape;215;p36"/>
          <p:cNvSpPr/>
          <p:nvPr/>
        </p:nvSpPr>
        <p:spPr>
          <a:xfrm>
            <a:off x="6965655" y="4833749"/>
            <a:ext cx="219100" cy="219940"/>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16" name="Google Shape;216;p36"/>
          <p:cNvSpPr txBox="1">
            <a:spLocks noGrp="1"/>
          </p:cNvSpPr>
          <p:nvPr>
            <p:ph type="title"/>
          </p:nvPr>
        </p:nvSpPr>
        <p:spPr>
          <a:xfrm>
            <a:off x="298369" y="1550588"/>
            <a:ext cx="8703600" cy="2539800"/>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100"/>
              <a:buNone/>
            </a:pPr>
            <a:r>
              <a:rPr lang="es" sz="4500">
                <a:latin typeface="Trebuchet MS"/>
                <a:ea typeface="Trebuchet MS"/>
                <a:cs typeface="Trebuchet MS"/>
                <a:sym typeface="Trebuchet MS"/>
              </a:rPr>
              <a:t>¡Bonus!</a:t>
            </a:r>
            <a:endParaRPr sz="4500">
              <a:latin typeface="Trebuchet MS"/>
              <a:ea typeface="Trebuchet MS"/>
              <a:cs typeface="Trebuchet MS"/>
              <a:sym typeface="Trebuchet MS"/>
            </a:endParaRPr>
          </a:p>
          <a:p>
            <a:pPr marL="0" lvl="0" indent="0" algn="ctr" rtl="0">
              <a:lnSpc>
                <a:spcPct val="100000"/>
              </a:lnSpc>
              <a:spcBef>
                <a:spcPts val="0"/>
              </a:spcBef>
              <a:spcAft>
                <a:spcPts val="0"/>
              </a:spcAft>
              <a:buSzPts val="1100"/>
              <a:buNone/>
            </a:pPr>
            <a:endParaRPr sz="3000">
              <a:latin typeface="Trebuchet MS"/>
              <a:ea typeface="Trebuchet MS"/>
              <a:cs typeface="Trebuchet MS"/>
              <a:sym typeface="Trebuchet MS"/>
            </a:endParaRPr>
          </a:p>
          <a:p>
            <a:pPr marL="0" lvl="0" indent="0" algn="ctr" rtl="0">
              <a:lnSpc>
                <a:spcPct val="100000"/>
              </a:lnSpc>
              <a:spcBef>
                <a:spcPts val="0"/>
              </a:spcBef>
              <a:spcAft>
                <a:spcPts val="0"/>
              </a:spcAft>
              <a:buSzPts val="1100"/>
              <a:buNone/>
            </a:pPr>
            <a:r>
              <a:rPr lang="es" sz="3000">
                <a:latin typeface="Trebuchet MS"/>
                <a:ea typeface="Trebuchet MS"/>
                <a:cs typeface="Trebuchet MS"/>
                <a:sym typeface="Trebuchet MS"/>
              </a:rPr>
              <a:t>Osea si bonus, pero no de premio, bonus de conocimiento, que también es premio, el conocimiento es poder mijo/mija/mije</a:t>
            </a:r>
            <a:endParaRPr sz="2300" i="1">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355"/>
        <p:cNvGrpSpPr/>
        <p:nvPr/>
      </p:nvGrpSpPr>
      <p:grpSpPr>
        <a:xfrm>
          <a:off x="0" y="0"/>
          <a:ext cx="0" cy="0"/>
          <a:chOff x="0" y="0"/>
          <a:chExt cx="0" cy="0"/>
        </a:xfrm>
      </p:grpSpPr>
      <p:sp>
        <p:nvSpPr>
          <p:cNvPr id="356" name="Google Shape;356;p45"/>
          <p:cNvSpPr/>
          <p:nvPr/>
        </p:nvSpPr>
        <p:spPr>
          <a:xfrm>
            <a:off x="0" y="1294208"/>
            <a:ext cx="182403" cy="3849529"/>
          </a:xfrm>
          <a:custGeom>
            <a:avLst/>
            <a:gdLst/>
            <a:ahLst/>
            <a:cxnLst/>
            <a:rect l="l" t="t" r="r" b="b"/>
            <a:pathLst>
              <a:path w="243204"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57" name="Google Shape;357;p45"/>
          <p:cNvSpPr/>
          <p:nvPr/>
        </p:nvSpPr>
        <p:spPr>
          <a:xfrm>
            <a:off x="6888806" y="4742270"/>
            <a:ext cx="2257996" cy="40172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58" name="Google Shape;358;p45"/>
          <p:cNvSpPr/>
          <p:nvPr/>
        </p:nvSpPr>
        <p:spPr>
          <a:xfrm>
            <a:off x="6965655" y="4833749"/>
            <a:ext cx="219100" cy="219940"/>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359" name="Google Shape;359;p45"/>
          <p:cNvPicPr preferRelativeResize="0"/>
          <p:nvPr/>
        </p:nvPicPr>
        <p:blipFill rotWithShape="1">
          <a:blip r:embed="rId3">
            <a:alphaModFix/>
          </a:blip>
          <a:srcRect t="17296" b="17582"/>
          <a:stretch/>
        </p:blipFill>
        <p:spPr>
          <a:xfrm>
            <a:off x="0" y="0"/>
            <a:ext cx="2119369" cy="788700"/>
          </a:xfrm>
          <a:prstGeom prst="rect">
            <a:avLst/>
          </a:prstGeom>
          <a:noFill/>
          <a:ln>
            <a:noFill/>
          </a:ln>
        </p:spPr>
      </p:pic>
      <p:sp>
        <p:nvSpPr>
          <p:cNvPr id="360" name="Google Shape;360;p45"/>
          <p:cNvSpPr/>
          <p:nvPr/>
        </p:nvSpPr>
        <p:spPr>
          <a:xfrm>
            <a:off x="0" y="845850"/>
            <a:ext cx="2639400" cy="528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61" name="Google Shape;361;p45"/>
          <p:cNvSpPr txBox="1"/>
          <p:nvPr/>
        </p:nvSpPr>
        <p:spPr>
          <a:xfrm>
            <a:off x="2184150" y="130106"/>
            <a:ext cx="1659600" cy="507900"/>
          </a:xfrm>
          <a:prstGeom prst="rect">
            <a:avLst/>
          </a:prstGeom>
          <a:solidFill>
            <a:schemeClr val="lt1"/>
          </a:solid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003870"/>
                </a:solidFill>
                <a:latin typeface="Oswald"/>
                <a:ea typeface="Oswald"/>
                <a:cs typeface="Oswald"/>
                <a:sym typeface="Oswald"/>
              </a:rPr>
              <a:t>INGENIERÍA DE </a:t>
            </a:r>
            <a:r>
              <a:rPr lang="es" sz="1200" b="0" i="0" u="none" strike="noStrike" cap="none">
                <a:solidFill>
                  <a:srgbClr val="003870"/>
                </a:solidFill>
                <a:latin typeface="Oswald SemiBold"/>
                <a:ea typeface="Oswald SemiBold"/>
                <a:cs typeface="Oswald SemiBold"/>
                <a:sym typeface="Oswald SemiBold"/>
              </a:rPr>
              <a:t>SISTEMAS Y COMPUTACIÓN</a:t>
            </a:r>
            <a:endParaRPr sz="1200" b="0" i="0" u="none" strike="noStrike" cap="none">
              <a:solidFill>
                <a:srgbClr val="003870"/>
              </a:solidFill>
              <a:latin typeface="Oswald SemiBold"/>
              <a:ea typeface="Oswald SemiBold"/>
              <a:cs typeface="Oswald SemiBold"/>
              <a:sym typeface="Oswald SemiBold"/>
            </a:endParaRPr>
          </a:p>
        </p:txBody>
      </p:sp>
      <p:sp>
        <p:nvSpPr>
          <p:cNvPr id="362" name="Google Shape;362;p45"/>
          <p:cNvSpPr/>
          <p:nvPr/>
        </p:nvSpPr>
        <p:spPr>
          <a:xfrm>
            <a:off x="2105625" y="205388"/>
            <a:ext cx="21300" cy="3393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63" name="Google Shape;363;p45"/>
          <p:cNvSpPr/>
          <p:nvPr/>
        </p:nvSpPr>
        <p:spPr>
          <a:xfrm>
            <a:off x="5121938" y="-2"/>
            <a:ext cx="4026760" cy="382953"/>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64" name="Google Shape;364;p45"/>
          <p:cNvSpPr txBox="1"/>
          <p:nvPr/>
        </p:nvSpPr>
        <p:spPr>
          <a:xfrm>
            <a:off x="5164275" y="0"/>
            <a:ext cx="3968700" cy="369300"/>
          </a:xfrm>
          <a:prstGeom prst="rect">
            <a:avLst/>
          </a:prstGeom>
          <a:noFill/>
          <a:ln>
            <a:noFill/>
          </a:ln>
        </p:spPr>
        <p:txBody>
          <a:bodyPr spcFirstLastPara="1" wrap="square" lIns="68575" tIns="68575" rIns="68575" bIns="68575" anchor="t" anchorCtr="0">
            <a:spAutoFit/>
          </a:bodyPr>
          <a:lstStyle/>
          <a:p>
            <a:pPr marL="0" marR="0" lvl="0" indent="0" algn="ctr" rtl="0">
              <a:lnSpc>
                <a:spcPct val="100000"/>
              </a:lnSpc>
              <a:spcBef>
                <a:spcPts val="0"/>
              </a:spcBef>
              <a:spcAft>
                <a:spcPts val="0"/>
              </a:spcAft>
              <a:buClr>
                <a:schemeClr val="dk1"/>
              </a:buClr>
              <a:buSzPts val="800"/>
              <a:buFont typeface="Arial"/>
              <a:buNone/>
            </a:pPr>
            <a:r>
              <a:rPr lang="es" sz="1500" b="1">
                <a:solidFill>
                  <a:srgbClr val="003870"/>
                </a:solidFill>
                <a:latin typeface="Trebuchet MS"/>
                <a:ea typeface="Trebuchet MS"/>
                <a:cs typeface="Trebuchet MS"/>
                <a:sym typeface="Trebuchet MS"/>
              </a:rPr>
              <a:t>Tipos de arreglos</a:t>
            </a:r>
            <a:endParaRPr sz="1500" b="0" i="0" u="none" strike="noStrike" cap="none">
              <a:solidFill>
                <a:srgbClr val="003870"/>
              </a:solidFill>
              <a:latin typeface="Courier New"/>
              <a:ea typeface="Courier New"/>
              <a:cs typeface="Courier New"/>
              <a:sym typeface="Courier New"/>
            </a:endParaRPr>
          </a:p>
        </p:txBody>
      </p:sp>
      <p:sp>
        <p:nvSpPr>
          <p:cNvPr id="365" name="Google Shape;365;p45"/>
          <p:cNvSpPr/>
          <p:nvPr/>
        </p:nvSpPr>
        <p:spPr>
          <a:xfrm>
            <a:off x="6965655" y="4833749"/>
            <a:ext cx="219100" cy="219940"/>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66" name="Google Shape;366;p45"/>
          <p:cNvSpPr txBox="1"/>
          <p:nvPr/>
        </p:nvSpPr>
        <p:spPr>
          <a:xfrm>
            <a:off x="563138" y="1880475"/>
            <a:ext cx="3106500" cy="2228100"/>
          </a:xfrm>
          <a:prstGeom prst="rect">
            <a:avLst/>
          </a:prstGeom>
          <a:noFill/>
          <a:ln>
            <a:noFill/>
          </a:ln>
        </p:spPr>
        <p:txBody>
          <a:bodyPr spcFirstLastPara="1" wrap="square" lIns="68575" tIns="68575" rIns="68575" bIns="68575" anchor="t" anchorCtr="0">
            <a:spAutoFit/>
          </a:bodyPr>
          <a:lstStyle/>
          <a:p>
            <a:pPr marL="0" lvl="0" indent="0" algn="just" rtl="0">
              <a:lnSpc>
                <a:spcPct val="115000"/>
              </a:lnSpc>
              <a:spcBef>
                <a:spcPts val="1100"/>
              </a:spcBef>
              <a:spcAft>
                <a:spcPts val="1100"/>
              </a:spcAft>
              <a:buNone/>
            </a:pPr>
            <a:r>
              <a:rPr lang="es" sz="1500">
                <a:solidFill>
                  <a:schemeClr val="dk1"/>
                </a:solidFill>
                <a:latin typeface="Trebuchet MS"/>
                <a:ea typeface="Trebuchet MS"/>
                <a:cs typeface="Trebuchet MS"/>
                <a:sym typeface="Trebuchet MS"/>
              </a:rPr>
              <a:t>Mientras que en Python a una variable se le asigna una dimensión con los corchetes y esta puede almacenar x tipos de datos, en java no funciona así, para poder declarar una lista en java debe darle su asignación de tipo en el apartado </a:t>
            </a:r>
            <a:r>
              <a:rPr lang="es" sz="1500">
                <a:solidFill>
                  <a:schemeClr val="accent1"/>
                </a:solidFill>
                <a:latin typeface="Trebuchet MS"/>
                <a:ea typeface="Trebuchet MS"/>
                <a:cs typeface="Trebuchet MS"/>
                <a:sym typeface="Trebuchet MS"/>
              </a:rPr>
              <a:t>List</a:t>
            </a:r>
            <a:r>
              <a:rPr lang="es" sz="1500">
                <a:solidFill>
                  <a:schemeClr val="dk1"/>
                </a:solidFill>
                <a:latin typeface="Trebuchet MS"/>
                <a:ea typeface="Trebuchet MS"/>
                <a:cs typeface="Trebuchet MS"/>
                <a:sym typeface="Trebuchet MS"/>
              </a:rPr>
              <a:t>&lt;</a:t>
            </a:r>
            <a:r>
              <a:rPr lang="es" sz="1500">
                <a:solidFill>
                  <a:srgbClr val="188038"/>
                </a:solidFill>
                <a:latin typeface="Trebuchet MS"/>
                <a:ea typeface="Trebuchet MS"/>
                <a:cs typeface="Trebuchet MS"/>
                <a:sym typeface="Trebuchet MS"/>
              </a:rPr>
              <a:t>tipo de dato</a:t>
            </a:r>
            <a:r>
              <a:rPr lang="es" sz="1500">
                <a:solidFill>
                  <a:schemeClr val="dk1"/>
                </a:solidFill>
                <a:latin typeface="Trebuchet MS"/>
                <a:ea typeface="Trebuchet MS"/>
                <a:cs typeface="Trebuchet MS"/>
                <a:sym typeface="Trebuchet MS"/>
              </a:rPr>
              <a:t>&gt;</a:t>
            </a:r>
            <a:endParaRPr sz="1500">
              <a:solidFill>
                <a:schemeClr val="dk1"/>
              </a:solidFill>
              <a:latin typeface="Trebuchet MS"/>
              <a:ea typeface="Trebuchet MS"/>
              <a:cs typeface="Trebuchet MS"/>
              <a:sym typeface="Trebuchet MS"/>
            </a:endParaRPr>
          </a:p>
        </p:txBody>
      </p:sp>
      <p:sp>
        <p:nvSpPr>
          <p:cNvPr id="367" name="Google Shape;367;p45"/>
          <p:cNvSpPr txBox="1"/>
          <p:nvPr/>
        </p:nvSpPr>
        <p:spPr>
          <a:xfrm>
            <a:off x="230700" y="1199888"/>
            <a:ext cx="3918900" cy="431100"/>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s" sz="1900" b="1">
                <a:solidFill>
                  <a:srgbClr val="00AEAA"/>
                </a:solidFill>
                <a:latin typeface="Trebuchet MS"/>
                <a:ea typeface="Trebuchet MS"/>
                <a:cs typeface="Trebuchet MS"/>
                <a:sym typeface="Trebuchet MS"/>
              </a:rPr>
              <a:t>Arreglos unidimensionales: listas</a:t>
            </a:r>
            <a:endParaRPr sz="1900" b="1" i="0" u="none" strike="noStrike" cap="none">
              <a:solidFill>
                <a:srgbClr val="00AEAA"/>
              </a:solidFill>
              <a:latin typeface="Trebuchet MS"/>
              <a:ea typeface="Trebuchet MS"/>
              <a:cs typeface="Trebuchet MS"/>
              <a:sym typeface="Trebuchet MS"/>
            </a:endParaRPr>
          </a:p>
        </p:txBody>
      </p:sp>
      <p:pic>
        <p:nvPicPr>
          <p:cNvPr id="368" name="Google Shape;368;p45"/>
          <p:cNvPicPr preferRelativeResize="0"/>
          <p:nvPr/>
        </p:nvPicPr>
        <p:blipFill>
          <a:blip r:embed="rId4">
            <a:alphaModFix/>
          </a:blip>
          <a:stretch>
            <a:fillRect/>
          </a:stretch>
        </p:blipFill>
        <p:spPr>
          <a:xfrm>
            <a:off x="4562269" y="637934"/>
            <a:ext cx="4265100" cy="4047000"/>
          </a:xfrm>
          <a:prstGeom prst="roundRect">
            <a:avLst>
              <a:gd name="adj" fmla="val 2168"/>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372"/>
        <p:cNvGrpSpPr/>
        <p:nvPr/>
      </p:nvGrpSpPr>
      <p:grpSpPr>
        <a:xfrm>
          <a:off x="0" y="0"/>
          <a:ext cx="0" cy="0"/>
          <a:chOff x="0" y="0"/>
          <a:chExt cx="0" cy="0"/>
        </a:xfrm>
      </p:grpSpPr>
      <p:sp>
        <p:nvSpPr>
          <p:cNvPr id="373" name="Google Shape;373;p46"/>
          <p:cNvSpPr/>
          <p:nvPr/>
        </p:nvSpPr>
        <p:spPr>
          <a:xfrm>
            <a:off x="0" y="1294208"/>
            <a:ext cx="182403" cy="3849529"/>
          </a:xfrm>
          <a:custGeom>
            <a:avLst/>
            <a:gdLst/>
            <a:ahLst/>
            <a:cxnLst/>
            <a:rect l="l" t="t" r="r" b="b"/>
            <a:pathLst>
              <a:path w="243204"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74" name="Google Shape;374;p46"/>
          <p:cNvSpPr/>
          <p:nvPr/>
        </p:nvSpPr>
        <p:spPr>
          <a:xfrm>
            <a:off x="6888806" y="4742270"/>
            <a:ext cx="2257996" cy="40172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75" name="Google Shape;375;p46"/>
          <p:cNvSpPr/>
          <p:nvPr/>
        </p:nvSpPr>
        <p:spPr>
          <a:xfrm>
            <a:off x="6965655" y="4833749"/>
            <a:ext cx="219100" cy="219940"/>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376" name="Google Shape;376;p46"/>
          <p:cNvPicPr preferRelativeResize="0"/>
          <p:nvPr/>
        </p:nvPicPr>
        <p:blipFill rotWithShape="1">
          <a:blip r:embed="rId3">
            <a:alphaModFix/>
          </a:blip>
          <a:srcRect t="17296" b="17582"/>
          <a:stretch/>
        </p:blipFill>
        <p:spPr>
          <a:xfrm>
            <a:off x="0" y="0"/>
            <a:ext cx="2119369" cy="788700"/>
          </a:xfrm>
          <a:prstGeom prst="rect">
            <a:avLst/>
          </a:prstGeom>
          <a:noFill/>
          <a:ln>
            <a:noFill/>
          </a:ln>
        </p:spPr>
      </p:pic>
      <p:sp>
        <p:nvSpPr>
          <p:cNvPr id="377" name="Google Shape;377;p46"/>
          <p:cNvSpPr/>
          <p:nvPr/>
        </p:nvSpPr>
        <p:spPr>
          <a:xfrm>
            <a:off x="0" y="845850"/>
            <a:ext cx="2639400" cy="528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78" name="Google Shape;378;p46"/>
          <p:cNvSpPr txBox="1"/>
          <p:nvPr/>
        </p:nvSpPr>
        <p:spPr>
          <a:xfrm>
            <a:off x="2184150" y="130106"/>
            <a:ext cx="1659600" cy="507900"/>
          </a:xfrm>
          <a:prstGeom prst="rect">
            <a:avLst/>
          </a:prstGeom>
          <a:solidFill>
            <a:schemeClr val="lt1"/>
          </a:solid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003870"/>
                </a:solidFill>
                <a:latin typeface="Oswald"/>
                <a:ea typeface="Oswald"/>
                <a:cs typeface="Oswald"/>
                <a:sym typeface="Oswald"/>
              </a:rPr>
              <a:t>INGENIERÍA DE </a:t>
            </a:r>
            <a:r>
              <a:rPr lang="es" sz="1200" b="0" i="0" u="none" strike="noStrike" cap="none">
                <a:solidFill>
                  <a:srgbClr val="003870"/>
                </a:solidFill>
                <a:latin typeface="Oswald SemiBold"/>
                <a:ea typeface="Oswald SemiBold"/>
                <a:cs typeface="Oswald SemiBold"/>
                <a:sym typeface="Oswald SemiBold"/>
              </a:rPr>
              <a:t>SISTEMAS Y COMPUTACIÓN</a:t>
            </a:r>
            <a:endParaRPr sz="1200" b="0" i="0" u="none" strike="noStrike" cap="none">
              <a:solidFill>
                <a:srgbClr val="003870"/>
              </a:solidFill>
              <a:latin typeface="Oswald SemiBold"/>
              <a:ea typeface="Oswald SemiBold"/>
              <a:cs typeface="Oswald SemiBold"/>
              <a:sym typeface="Oswald SemiBold"/>
            </a:endParaRPr>
          </a:p>
        </p:txBody>
      </p:sp>
      <p:sp>
        <p:nvSpPr>
          <p:cNvPr id="379" name="Google Shape;379;p46"/>
          <p:cNvSpPr/>
          <p:nvPr/>
        </p:nvSpPr>
        <p:spPr>
          <a:xfrm>
            <a:off x="2105625" y="205388"/>
            <a:ext cx="21300" cy="3393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80" name="Google Shape;380;p46"/>
          <p:cNvSpPr/>
          <p:nvPr/>
        </p:nvSpPr>
        <p:spPr>
          <a:xfrm>
            <a:off x="5121938" y="-2"/>
            <a:ext cx="4026760" cy="382953"/>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81" name="Google Shape;381;p46"/>
          <p:cNvSpPr txBox="1"/>
          <p:nvPr/>
        </p:nvSpPr>
        <p:spPr>
          <a:xfrm>
            <a:off x="5164275" y="0"/>
            <a:ext cx="3968700" cy="369300"/>
          </a:xfrm>
          <a:prstGeom prst="rect">
            <a:avLst/>
          </a:prstGeom>
          <a:noFill/>
          <a:ln>
            <a:noFill/>
          </a:ln>
        </p:spPr>
        <p:txBody>
          <a:bodyPr spcFirstLastPara="1" wrap="square" lIns="68575" tIns="68575" rIns="68575" bIns="68575" anchor="t" anchorCtr="0">
            <a:spAutoFit/>
          </a:bodyPr>
          <a:lstStyle/>
          <a:p>
            <a:pPr marL="0" marR="0" lvl="0" indent="0" algn="ctr" rtl="0">
              <a:lnSpc>
                <a:spcPct val="100000"/>
              </a:lnSpc>
              <a:spcBef>
                <a:spcPts val="0"/>
              </a:spcBef>
              <a:spcAft>
                <a:spcPts val="0"/>
              </a:spcAft>
              <a:buClr>
                <a:schemeClr val="dk1"/>
              </a:buClr>
              <a:buSzPts val="800"/>
              <a:buFont typeface="Arial"/>
              <a:buNone/>
            </a:pPr>
            <a:r>
              <a:rPr lang="es" sz="1500" b="1">
                <a:solidFill>
                  <a:srgbClr val="003870"/>
                </a:solidFill>
                <a:latin typeface="Trebuchet MS"/>
                <a:ea typeface="Trebuchet MS"/>
                <a:cs typeface="Trebuchet MS"/>
                <a:sym typeface="Trebuchet MS"/>
              </a:rPr>
              <a:t>Tipos de arreglos</a:t>
            </a:r>
            <a:endParaRPr sz="1500" b="0" i="0" u="none" strike="noStrike" cap="none">
              <a:solidFill>
                <a:srgbClr val="003870"/>
              </a:solidFill>
              <a:latin typeface="Courier New"/>
              <a:ea typeface="Courier New"/>
              <a:cs typeface="Courier New"/>
              <a:sym typeface="Courier New"/>
            </a:endParaRPr>
          </a:p>
        </p:txBody>
      </p:sp>
      <p:sp>
        <p:nvSpPr>
          <p:cNvPr id="382" name="Google Shape;382;p46"/>
          <p:cNvSpPr/>
          <p:nvPr/>
        </p:nvSpPr>
        <p:spPr>
          <a:xfrm>
            <a:off x="6965655" y="4833749"/>
            <a:ext cx="219100" cy="219940"/>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83" name="Google Shape;383;p46"/>
          <p:cNvSpPr txBox="1"/>
          <p:nvPr/>
        </p:nvSpPr>
        <p:spPr>
          <a:xfrm>
            <a:off x="230700" y="1199888"/>
            <a:ext cx="4641900" cy="431100"/>
          </a:xfrm>
          <a:prstGeom prst="rect">
            <a:avLst/>
          </a:prstGeom>
          <a:noFill/>
          <a:ln>
            <a:noFill/>
          </a:ln>
        </p:spPr>
        <p:txBody>
          <a:bodyPr spcFirstLastPara="1" wrap="square" lIns="68575" tIns="68575" rIns="68575" bIns="68575" anchor="t" anchorCtr="0">
            <a:spAutoFit/>
          </a:bodyPr>
          <a:lstStyle/>
          <a:p>
            <a:pPr marL="0" marR="0" lvl="0" indent="0" algn="just" rtl="0">
              <a:lnSpc>
                <a:spcPct val="100000"/>
              </a:lnSpc>
              <a:spcBef>
                <a:spcPts val="0"/>
              </a:spcBef>
              <a:spcAft>
                <a:spcPts val="0"/>
              </a:spcAft>
              <a:buClr>
                <a:srgbClr val="000000"/>
              </a:buClr>
              <a:buSzPts val="1900"/>
              <a:buFont typeface="Arial"/>
              <a:buNone/>
            </a:pPr>
            <a:r>
              <a:rPr lang="es" sz="1900" b="1">
                <a:solidFill>
                  <a:srgbClr val="00AEAA"/>
                </a:solidFill>
                <a:latin typeface="Trebuchet MS"/>
                <a:ea typeface="Trebuchet MS"/>
                <a:cs typeface="Trebuchet MS"/>
                <a:sym typeface="Trebuchet MS"/>
              </a:rPr>
              <a:t>Arreglos unidimensionales: listas</a:t>
            </a:r>
            <a:endParaRPr sz="1900" b="1" i="0" u="none" strike="noStrike" cap="none">
              <a:solidFill>
                <a:srgbClr val="00AEAA"/>
              </a:solidFill>
              <a:latin typeface="Trebuchet MS"/>
              <a:ea typeface="Trebuchet MS"/>
              <a:cs typeface="Trebuchet MS"/>
              <a:sym typeface="Trebuchet MS"/>
            </a:endParaRPr>
          </a:p>
        </p:txBody>
      </p:sp>
      <p:pic>
        <p:nvPicPr>
          <p:cNvPr id="384" name="Google Shape;384;p46"/>
          <p:cNvPicPr preferRelativeResize="0"/>
          <p:nvPr/>
        </p:nvPicPr>
        <p:blipFill>
          <a:blip r:embed="rId4">
            <a:alphaModFix/>
          </a:blip>
          <a:stretch>
            <a:fillRect/>
          </a:stretch>
        </p:blipFill>
        <p:spPr>
          <a:xfrm>
            <a:off x="5025713" y="2647106"/>
            <a:ext cx="2497819" cy="2497819"/>
          </a:xfrm>
          <a:prstGeom prst="rect">
            <a:avLst/>
          </a:prstGeom>
          <a:noFill/>
          <a:ln>
            <a:noFill/>
          </a:ln>
        </p:spPr>
      </p:pic>
      <p:sp>
        <p:nvSpPr>
          <p:cNvPr id="385" name="Google Shape;385;p46"/>
          <p:cNvSpPr/>
          <p:nvPr/>
        </p:nvSpPr>
        <p:spPr>
          <a:xfrm>
            <a:off x="262444" y="1734170"/>
            <a:ext cx="4820796" cy="3210084"/>
          </a:xfrm>
          <a:prstGeom prst="cloud">
            <a:avLst/>
          </a:prstGeom>
          <a:solidFill>
            <a:srgbClr val="FFE599"/>
          </a:solidFill>
          <a:ln>
            <a:noFill/>
          </a:ln>
        </p:spPr>
        <p:txBody>
          <a:bodyPr spcFirstLastPara="1" wrap="square" lIns="68575" tIns="68575" rIns="68575" bIns="68575" anchor="ctr" anchorCtr="0">
            <a:noAutofit/>
          </a:bodyPr>
          <a:lstStyle/>
          <a:p>
            <a:pPr marL="0" lvl="0" indent="0" algn="l" rtl="0">
              <a:spcBef>
                <a:spcPts val="0"/>
              </a:spcBef>
              <a:spcAft>
                <a:spcPts val="0"/>
              </a:spcAft>
              <a:buNone/>
            </a:pPr>
            <a:r>
              <a:rPr lang="es" sz="1400">
                <a:solidFill>
                  <a:schemeClr val="dk1"/>
                </a:solidFill>
                <a:latin typeface="Trebuchet MS"/>
                <a:ea typeface="Trebuchet MS"/>
                <a:cs typeface="Trebuchet MS"/>
                <a:sym typeface="Trebuchet MS"/>
              </a:rPr>
              <a:t>Ten en cuenta que: También se pueden agregar elementos a una lista utilizando el método </a:t>
            </a:r>
            <a:r>
              <a:rPr lang="es" sz="1400">
                <a:solidFill>
                  <a:srgbClr val="188038"/>
                </a:solidFill>
                <a:latin typeface="Trebuchet MS"/>
                <a:ea typeface="Trebuchet MS"/>
                <a:cs typeface="Trebuchet MS"/>
                <a:sym typeface="Trebuchet MS"/>
              </a:rPr>
              <a:t>append()</a:t>
            </a:r>
            <a:r>
              <a:rPr lang="es" sz="1400">
                <a:solidFill>
                  <a:schemeClr val="dk1"/>
                </a:solidFill>
                <a:latin typeface="Trebuchet MS"/>
                <a:ea typeface="Trebuchet MS"/>
                <a:cs typeface="Trebuchet MS"/>
                <a:sym typeface="Trebuchet MS"/>
              </a:rPr>
              <a:t> en </a:t>
            </a:r>
            <a:r>
              <a:rPr lang="es" sz="1400">
                <a:solidFill>
                  <a:schemeClr val="accent5"/>
                </a:solidFill>
                <a:latin typeface="Trebuchet MS"/>
                <a:ea typeface="Trebuchet MS"/>
                <a:cs typeface="Trebuchet MS"/>
                <a:sym typeface="Trebuchet MS"/>
              </a:rPr>
              <a:t>Python</a:t>
            </a:r>
            <a:r>
              <a:rPr lang="es" sz="1400">
                <a:solidFill>
                  <a:schemeClr val="dk1"/>
                </a:solidFill>
                <a:latin typeface="Trebuchet MS"/>
                <a:ea typeface="Trebuchet MS"/>
                <a:cs typeface="Trebuchet MS"/>
                <a:sym typeface="Trebuchet MS"/>
              </a:rPr>
              <a:t> o </a:t>
            </a:r>
            <a:r>
              <a:rPr lang="es" sz="1400">
                <a:solidFill>
                  <a:srgbClr val="188038"/>
                </a:solidFill>
                <a:latin typeface="Trebuchet MS"/>
                <a:ea typeface="Trebuchet MS"/>
                <a:cs typeface="Trebuchet MS"/>
                <a:sym typeface="Trebuchet MS"/>
              </a:rPr>
              <a:t>add()</a:t>
            </a:r>
            <a:r>
              <a:rPr lang="es" sz="1400">
                <a:solidFill>
                  <a:schemeClr val="dk1"/>
                </a:solidFill>
                <a:latin typeface="Trebuchet MS"/>
                <a:ea typeface="Trebuchet MS"/>
                <a:cs typeface="Trebuchet MS"/>
                <a:sym typeface="Trebuchet MS"/>
              </a:rPr>
              <a:t> en </a:t>
            </a:r>
            <a:r>
              <a:rPr lang="es" sz="1400">
                <a:solidFill>
                  <a:srgbClr val="FF0000"/>
                </a:solidFill>
                <a:latin typeface="Trebuchet MS"/>
                <a:ea typeface="Trebuchet MS"/>
                <a:cs typeface="Trebuchet MS"/>
                <a:sym typeface="Trebuchet MS"/>
              </a:rPr>
              <a:t>Java</a:t>
            </a:r>
            <a:r>
              <a:rPr lang="es" sz="1400">
                <a:solidFill>
                  <a:schemeClr val="dk1"/>
                </a:solidFill>
                <a:latin typeface="Trebuchet MS"/>
                <a:ea typeface="Trebuchet MS"/>
                <a:cs typeface="Trebuchet MS"/>
                <a:sym typeface="Trebuchet MS"/>
              </a:rPr>
              <a:t>, y eliminar elementos utilizando el método </a:t>
            </a:r>
            <a:r>
              <a:rPr lang="es" sz="1400">
                <a:solidFill>
                  <a:srgbClr val="188038"/>
                </a:solidFill>
                <a:latin typeface="Trebuchet MS"/>
                <a:ea typeface="Trebuchet MS"/>
                <a:cs typeface="Trebuchet MS"/>
                <a:sym typeface="Trebuchet MS"/>
              </a:rPr>
              <a:t>remove()</a:t>
            </a:r>
            <a:r>
              <a:rPr lang="es" sz="1400">
                <a:solidFill>
                  <a:schemeClr val="dk1"/>
                </a:solidFill>
                <a:latin typeface="Trebuchet MS"/>
                <a:ea typeface="Trebuchet MS"/>
                <a:cs typeface="Trebuchet MS"/>
                <a:sym typeface="Trebuchet MS"/>
              </a:rPr>
              <a:t> en </a:t>
            </a:r>
            <a:r>
              <a:rPr lang="es" sz="1400">
                <a:solidFill>
                  <a:schemeClr val="accent5"/>
                </a:solidFill>
                <a:latin typeface="Trebuchet MS"/>
                <a:ea typeface="Trebuchet MS"/>
                <a:cs typeface="Trebuchet MS"/>
                <a:sym typeface="Trebuchet MS"/>
              </a:rPr>
              <a:t>Python</a:t>
            </a:r>
            <a:r>
              <a:rPr lang="es" sz="1400">
                <a:solidFill>
                  <a:schemeClr val="dk1"/>
                </a:solidFill>
                <a:latin typeface="Trebuchet MS"/>
                <a:ea typeface="Trebuchet MS"/>
                <a:cs typeface="Trebuchet MS"/>
                <a:sym typeface="Trebuchet MS"/>
              </a:rPr>
              <a:t> o </a:t>
            </a:r>
            <a:r>
              <a:rPr lang="es" sz="1400">
                <a:solidFill>
                  <a:srgbClr val="188038"/>
                </a:solidFill>
                <a:latin typeface="Trebuchet MS"/>
                <a:ea typeface="Trebuchet MS"/>
                <a:cs typeface="Trebuchet MS"/>
                <a:sym typeface="Trebuchet MS"/>
              </a:rPr>
              <a:t>remove()</a:t>
            </a:r>
            <a:r>
              <a:rPr lang="es" sz="1400">
                <a:solidFill>
                  <a:schemeClr val="dk1"/>
                </a:solidFill>
                <a:latin typeface="Trebuchet MS"/>
                <a:ea typeface="Trebuchet MS"/>
                <a:cs typeface="Trebuchet MS"/>
                <a:sym typeface="Trebuchet MS"/>
              </a:rPr>
              <a:t> en </a:t>
            </a:r>
            <a:r>
              <a:rPr lang="es" sz="1400">
                <a:solidFill>
                  <a:srgbClr val="FF0000"/>
                </a:solidFill>
                <a:latin typeface="Trebuchet MS"/>
                <a:ea typeface="Trebuchet MS"/>
                <a:cs typeface="Trebuchet MS"/>
                <a:sym typeface="Trebuchet MS"/>
              </a:rPr>
              <a:t>Java</a:t>
            </a:r>
            <a:r>
              <a:rPr lang="es" sz="1400">
                <a:solidFill>
                  <a:schemeClr val="dk1"/>
                </a:solidFill>
                <a:latin typeface="Trebuchet MS"/>
                <a:ea typeface="Trebuchet MS"/>
                <a:cs typeface="Trebuchet MS"/>
                <a:sym typeface="Trebuchet MS"/>
              </a:rPr>
              <a:t>.</a:t>
            </a:r>
            <a:endParaRPr sz="1400">
              <a:solidFill>
                <a:schemeClr val="dk1"/>
              </a:solidFill>
              <a:latin typeface="Trebuchet MS"/>
              <a:ea typeface="Trebuchet MS"/>
              <a:cs typeface="Trebuchet MS"/>
              <a:sym typeface="Trebuchet MS"/>
            </a:endParaRPr>
          </a:p>
        </p:txBody>
      </p:sp>
      <p:pic>
        <p:nvPicPr>
          <p:cNvPr id="386" name="Google Shape;386;p46"/>
          <p:cNvPicPr preferRelativeResize="0"/>
          <p:nvPr/>
        </p:nvPicPr>
        <p:blipFill>
          <a:blip r:embed="rId5">
            <a:alphaModFix/>
          </a:blip>
          <a:stretch>
            <a:fillRect/>
          </a:stretch>
        </p:blipFill>
        <p:spPr>
          <a:xfrm>
            <a:off x="6888809" y="497251"/>
            <a:ext cx="2035555" cy="203555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390"/>
        <p:cNvGrpSpPr/>
        <p:nvPr/>
      </p:nvGrpSpPr>
      <p:grpSpPr>
        <a:xfrm>
          <a:off x="0" y="0"/>
          <a:ext cx="0" cy="0"/>
          <a:chOff x="0" y="0"/>
          <a:chExt cx="0" cy="0"/>
        </a:xfrm>
      </p:grpSpPr>
      <p:sp>
        <p:nvSpPr>
          <p:cNvPr id="391" name="Google Shape;391;p47"/>
          <p:cNvSpPr/>
          <p:nvPr/>
        </p:nvSpPr>
        <p:spPr>
          <a:xfrm>
            <a:off x="0" y="1294208"/>
            <a:ext cx="182403" cy="3849529"/>
          </a:xfrm>
          <a:custGeom>
            <a:avLst/>
            <a:gdLst/>
            <a:ahLst/>
            <a:cxnLst/>
            <a:rect l="l" t="t" r="r" b="b"/>
            <a:pathLst>
              <a:path w="243204"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92" name="Google Shape;392;p47"/>
          <p:cNvSpPr/>
          <p:nvPr/>
        </p:nvSpPr>
        <p:spPr>
          <a:xfrm>
            <a:off x="6888806" y="4742270"/>
            <a:ext cx="2257996" cy="40172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93" name="Google Shape;393;p47"/>
          <p:cNvSpPr/>
          <p:nvPr/>
        </p:nvSpPr>
        <p:spPr>
          <a:xfrm>
            <a:off x="6965655" y="4833749"/>
            <a:ext cx="219100" cy="219940"/>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394" name="Google Shape;394;p47"/>
          <p:cNvPicPr preferRelativeResize="0"/>
          <p:nvPr/>
        </p:nvPicPr>
        <p:blipFill rotWithShape="1">
          <a:blip r:embed="rId3">
            <a:alphaModFix/>
          </a:blip>
          <a:srcRect t="17296" b="17582"/>
          <a:stretch/>
        </p:blipFill>
        <p:spPr>
          <a:xfrm>
            <a:off x="0" y="0"/>
            <a:ext cx="2119369" cy="788700"/>
          </a:xfrm>
          <a:prstGeom prst="rect">
            <a:avLst/>
          </a:prstGeom>
          <a:noFill/>
          <a:ln>
            <a:noFill/>
          </a:ln>
        </p:spPr>
      </p:pic>
      <p:sp>
        <p:nvSpPr>
          <p:cNvPr id="395" name="Google Shape;395;p47"/>
          <p:cNvSpPr/>
          <p:nvPr/>
        </p:nvSpPr>
        <p:spPr>
          <a:xfrm>
            <a:off x="0" y="845850"/>
            <a:ext cx="2639400" cy="528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96" name="Google Shape;396;p47"/>
          <p:cNvSpPr txBox="1"/>
          <p:nvPr/>
        </p:nvSpPr>
        <p:spPr>
          <a:xfrm>
            <a:off x="2184150" y="130106"/>
            <a:ext cx="1659600" cy="507900"/>
          </a:xfrm>
          <a:prstGeom prst="rect">
            <a:avLst/>
          </a:prstGeom>
          <a:solidFill>
            <a:schemeClr val="lt1"/>
          </a:solid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003870"/>
                </a:solidFill>
                <a:latin typeface="Oswald"/>
                <a:ea typeface="Oswald"/>
                <a:cs typeface="Oswald"/>
                <a:sym typeface="Oswald"/>
              </a:rPr>
              <a:t>INGENIERÍA DE </a:t>
            </a:r>
            <a:r>
              <a:rPr lang="es" sz="1200" b="0" i="0" u="none" strike="noStrike" cap="none">
                <a:solidFill>
                  <a:srgbClr val="003870"/>
                </a:solidFill>
                <a:latin typeface="Oswald SemiBold"/>
                <a:ea typeface="Oswald SemiBold"/>
                <a:cs typeface="Oswald SemiBold"/>
                <a:sym typeface="Oswald SemiBold"/>
              </a:rPr>
              <a:t>SISTEMAS Y COMPUTACIÓN</a:t>
            </a:r>
            <a:endParaRPr sz="1200" b="0" i="0" u="none" strike="noStrike" cap="none">
              <a:solidFill>
                <a:srgbClr val="003870"/>
              </a:solidFill>
              <a:latin typeface="Oswald SemiBold"/>
              <a:ea typeface="Oswald SemiBold"/>
              <a:cs typeface="Oswald SemiBold"/>
              <a:sym typeface="Oswald SemiBold"/>
            </a:endParaRPr>
          </a:p>
        </p:txBody>
      </p:sp>
      <p:sp>
        <p:nvSpPr>
          <p:cNvPr id="397" name="Google Shape;397;p47"/>
          <p:cNvSpPr/>
          <p:nvPr/>
        </p:nvSpPr>
        <p:spPr>
          <a:xfrm>
            <a:off x="2105625" y="205388"/>
            <a:ext cx="21300" cy="3393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98" name="Google Shape;398;p47"/>
          <p:cNvSpPr/>
          <p:nvPr/>
        </p:nvSpPr>
        <p:spPr>
          <a:xfrm>
            <a:off x="5121938" y="-2"/>
            <a:ext cx="4026760" cy="382953"/>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99" name="Google Shape;399;p47"/>
          <p:cNvSpPr txBox="1"/>
          <p:nvPr/>
        </p:nvSpPr>
        <p:spPr>
          <a:xfrm>
            <a:off x="5164275" y="0"/>
            <a:ext cx="3968700" cy="369300"/>
          </a:xfrm>
          <a:prstGeom prst="rect">
            <a:avLst/>
          </a:prstGeom>
          <a:noFill/>
          <a:ln>
            <a:noFill/>
          </a:ln>
        </p:spPr>
        <p:txBody>
          <a:bodyPr spcFirstLastPara="1" wrap="square" lIns="68575" tIns="68575" rIns="68575" bIns="68575" anchor="t" anchorCtr="0">
            <a:spAutoFit/>
          </a:bodyPr>
          <a:lstStyle/>
          <a:p>
            <a:pPr marL="0" marR="0" lvl="0" indent="0" algn="ctr" rtl="0">
              <a:lnSpc>
                <a:spcPct val="100000"/>
              </a:lnSpc>
              <a:spcBef>
                <a:spcPts val="0"/>
              </a:spcBef>
              <a:spcAft>
                <a:spcPts val="0"/>
              </a:spcAft>
              <a:buClr>
                <a:schemeClr val="dk1"/>
              </a:buClr>
              <a:buSzPts val="800"/>
              <a:buFont typeface="Arial"/>
              <a:buNone/>
            </a:pPr>
            <a:r>
              <a:rPr lang="es" sz="1500" b="1">
                <a:solidFill>
                  <a:srgbClr val="003870"/>
                </a:solidFill>
                <a:latin typeface="Trebuchet MS"/>
                <a:ea typeface="Trebuchet MS"/>
                <a:cs typeface="Trebuchet MS"/>
                <a:sym typeface="Trebuchet MS"/>
              </a:rPr>
              <a:t>Tipos de arreglos</a:t>
            </a:r>
            <a:endParaRPr sz="1500" b="0" i="0" u="none" strike="noStrike" cap="none">
              <a:solidFill>
                <a:srgbClr val="003870"/>
              </a:solidFill>
              <a:latin typeface="Courier New"/>
              <a:ea typeface="Courier New"/>
              <a:cs typeface="Courier New"/>
              <a:sym typeface="Courier New"/>
            </a:endParaRPr>
          </a:p>
        </p:txBody>
      </p:sp>
      <p:sp>
        <p:nvSpPr>
          <p:cNvPr id="400" name="Google Shape;400;p47"/>
          <p:cNvSpPr/>
          <p:nvPr/>
        </p:nvSpPr>
        <p:spPr>
          <a:xfrm>
            <a:off x="6965655" y="4833749"/>
            <a:ext cx="219100" cy="219940"/>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01" name="Google Shape;401;p47"/>
          <p:cNvSpPr txBox="1"/>
          <p:nvPr/>
        </p:nvSpPr>
        <p:spPr>
          <a:xfrm>
            <a:off x="230700" y="1199888"/>
            <a:ext cx="3968700" cy="431100"/>
          </a:xfrm>
          <a:prstGeom prst="rect">
            <a:avLst/>
          </a:prstGeom>
          <a:noFill/>
          <a:ln>
            <a:noFill/>
          </a:ln>
        </p:spPr>
        <p:txBody>
          <a:bodyPr spcFirstLastPara="1" wrap="square" lIns="68575" tIns="68575" rIns="68575" bIns="68575" anchor="t" anchorCtr="0">
            <a:spAutoFit/>
          </a:bodyPr>
          <a:lstStyle/>
          <a:p>
            <a:pPr marL="0" marR="0" lvl="0" indent="0" algn="just" rtl="0">
              <a:lnSpc>
                <a:spcPct val="100000"/>
              </a:lnSpc>
              <a:spcBef>
                <a:spcPts val="0"/>
              </a:spcBef>
              <a:spcAft>
                <a:spcPts val="0"/>
              </a:spcAft>
              <a:buClr>
                <a:srgbClr val="000000"/>
              </a:buClr>
              <a:buSzPts val="1900"/>
              <a:buFont typeface="Arial"/>
              <a:buNone/>
            </a:pPr>
            <a:r>
              <a:rPr lang="es" sz="1900" b="1">
                <a:solidFill>
                  <a:srgbClr val="00AEAA"/>
                </a:solidFill>
                <a:latin typeface="Trebuchet MS"/>
                <a:ea typeface="Trebuchet MS"/>
                <a:cs typeface="Trebuchet MS"/>
                <a:sym typeface="Trebuchet MS"/>
              </a:rPr>
              <a:t>Arreglos unidimensionales: tuplas</a:t>
            </a:r>
            <a:endParaRPr sz="1900" b="1" i="0" u="none" strike="noStrike" cap="none">
              <a:solidFill>
                <a:srgbClr val="00AEAA"/>
              </a:solidFill>
              <a:latin typeface="Trebuchet MS"/>
              <a:ea typeface="Trebuchet MS"/>
              <a:cs typeface="Trebuchet MS"/>
              <a:sym typeface="Trebuchet MS"/>
            </a:endParaRPr>
          </a:p>
        </p:txBody>
      </p:sp>
      <p:sp>
        <p:nvSpPr>
          <p:cNvPr id="402" name="Google Shape;402;p47"/>
          <p:cNvSpPr txBox="1"/>
          <p:nvPr/>
        </p:nvSpPr>
        <p:spPr>
          <a:xfrm>
            <a:off x="368363" y="1880475"/>
            <a:ext cx="3301200" cy="2493600"/>
          </a:xfrm>
          <a:prstGeom prst="rect">
            <a:avLst/>
          </a:prstGeom>
          <a:noFill/>
          <a:ln>
            <a:noFill/>
          </a:ln>
        </p:spPr>
        <p:txBody>
          <a:bodyPr spcFirstLastPara="1" wrap="square" lIns="68575" tIns="68575" rIns="68575" bIns="68575" anchor="t" anchorCtr="0">
            <a:spAutoFit/>
          </a:bodyPr>
          <a:lstStyle/>
          <a:p>
            <a:pPr marL="0" lvl="0" indent="0" algn="just" rtl="0">
              <a:lnSpc>
                <a:spcPct val="115000"/>
              </a:lnSpc>
              <a:spcBef>
                <a:spcPts val="1100"/>
              </a:spcBef>
              <a:spcAft>
                <a:spcPts val="1100"/>
              </a:spcAft>
              <a:buNone/>
            </a:pPr>
            <a:r>
              <a:rPr lang="es" sz="1500">
                <a:solidFill>
                  <a:schemeClr val="dk1"/>
                </a:solidFill>
                <a:latin typeface="Trebuchet MS"/>
                <a:ea typeface="Trebuchet MS"/>
                <a:cs typeface="Trebuchet MS"/>
                <a:sym typeface="Trebuchet MS"/>
              </a:rPr>
              <a:t>En Python, las tuplas son estructuras de datos que permiten almacenar una colección de elementos inmutables en un orden específico. A diferencia de las listas, las tuplas no se pueden modificar después de haber sido creadas, lo que las hace útiles para almacenar datos que no deben cambiar.</a:t>
            </a:r>
            <a:endParaRPr sz="1500">
              <a:solidFill>
                <a:schemeClr val="dk1"/>
              </a:solidFill>
              <a:latin typeface="Trebuchet MS"/>
              <a:ea typeface="Trebuchet MS"/>
              <a:cs typeface="Trebuchet MS"/>
              <a:sym typeface="Trebuchet MS"/>
            </a:endParaRPr>
          </a:p>
        </p:txBody>
      </p:sp>
      <p:sp>
        <p:nvSpPr>
          <p:cNvPr id="403" name="Google Shape;403;p47"/>
          <p:cNvSpPr txBox="1"/>
          <p:nvPr/>
        </p:nvSpPr>
        <p:spPr>
          <a:xfrm>
            <a:off x="4650000" y="624094"/>
            <a:ext cx="4269300" cy="4464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None/>
            </a:pPr>
            <a:r>
              <a:rPr lang="es" sz="1000" b="1">
                <a:solidFill>
                  <a:schemeClr val="dk1"/>
                </a:solidFill>
                <a:latin typeface="Trebuchet MS"/>
                <a:ea typeface="Trebuchet MS"/>
                <a:cs typeface="Trebuchet MS"/>
                <a:sym typeface="Trebuchet MS"/>
              </a:rPr>
              <a:t>En Python, una tupla se define utilizando paréntesis </a:t>
            </a:r>
            <a:r>
              <a:rPr lang="es" sz="1000" b="1">
                <a:solidFill>
                  <a:srgbClr val="FF0000"/>
                </a:solidFill>
                <a:latin typeface="Trebuchet MS"/>
                <a:ea typeface="Trebuchet MS"/>
                <a:cs typeface="Trebuchet MS"/>
                <a:sym typeface="Trebuchet MS"/>
              </a:rPr>
              <a:t>( )</a:t>
            </a:r>
            <a:r>
              <a:rPr lang="es" sz="1000" b="1">
                <a:solidFill>
                  <a:schemeClr val="dk1"/>
                </a:solidFill>
                <a:latin typeface="Trebuchet MS"/>
                <a:ea typeface="Trebuchet MS"/>
                <a:cs typeface="Trebuchet MS"/>
                <a:sym typeface="Trebuchet MS"/>
              </a:rPr>
              <a:t> y separando los elementos con comas Por ejemplo:</a:t>
            </a:r>
            <a:endParaRPr sz="1100" b="1">
              <a:solidFill>
                <a:schemeClr val="dk1"/>
              </a:solidFill>
              <a:latin typeface="Trebuchet MS"/>
              <a:ea typeface="Trebuchet MS"/>
              <a:cs typeface="Trebuchet MS"/>
              <a:sym typeface="Trebuchet MS"/>
            </a:endParaRPr>
          </a:p>
        </p:txBody>
      </p:sp>
      <p:sp>
        <p:nvSpPr>
          <p:cNvPr id="404" name="Google Shape;404;p47"/>
          <p:cNvSpPr txBox="1"/>
          <p:nvPr/>
        </p:nvSpPr>
        <p:spPr>
          <a:xfrm>
            <a:off x="4650000" y="2489513"/>
            <a:ext cx="4185900" cy="6003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None/>
            </a:pPr>
            <a:r>
              <a:rPr lang="es" sz="1000" b="1">
                <a:solidFill>
                  <a:schemeClr val="dk1"/>
                </a:solidFill>
                <a:latin typeface="Trebuchet MS"/>
                <a:ea typeface="Trebuchet MS"/>
                <a:cs typeface="Trebuchet MS"/>
                <a:sym typeface="Trebuchet MS"/>
              </a:rPr>
              <a:t>También se pueden acceder a los elementos de una tupla utilizando su índice, igual que en las listas, pero no se pueden modificar. Por ejemplo:</a:t>
            </a:r>
            <a:endParaRPr sz="1000" b="1">
              <a:solidFill>
                <a:schemeClr val="dk1"/>
              </a:solidFill>
              <a:latin typeface="Trebuchet MS"/>
              <a:ea typeface="Trebuchet MS"/>
              <a:cs typeface="Trebuchet MS"/>
              <a:sym typeface="Trebuchet MS"/>
            </a:endParaRPr>
          </a:p>
        </p:txBody>
      </p:sp>
      <p:pic>
        <p:nvPicPr>
          <p:cNvPr id="405" name="Google Shape;405;p47"/>
          <p:cNvPicPr preferRelativeResize="0"/>
          <p:nvPr/>
        </p:nvPicPr>
        <p:blipFill>
          <a:blip r:embed="rId4">
            <a:alphaModFix/>
          </a:blip>
          <a:stretch>
            <a:fillRect/>
          </a:stretch>
        </p:blipFill>
        <p:spPr>
          <a:xfrm>
            <a:off x="5309119" y="1177134"/>
            <a:ext cx="3168600" cy="1198200"/>
          </a:xfrm>
          <a:prstGeom prst="roundRect">
            <a:avLst>
              <a:gd name="adj" fmla="val 5901"/>
            </a:avLst>
          </a:prstGeom>
          <a:noFill/>
          <a:ln>
            <a:noFill/>
          </a:ln>
        </p:spPr>
      </p:pic>
      <p:pic>
        <p:nvPicPr>
          <p:cNvPr id="406" name="Google Shape;406;p47"/>
          <p:cNvPicPr preferRelativeResize="0"/>
          <p:nvPr/>
        </p:nvPicPr>
        <p:blipFill>
          <a:blip r:embed="rId5">
            <a:alphaModFix/>
          </a:blip>
          <a:stretch>
            <a:fillRect/>
          </a:stretch>
        </p:blipFill>
        <p:spPr>
          <a:xfrm>
            <a:off x="4761384" y="3192638"/>
            <a:ext cx="4046700" cy="1435200"/>
          </a:xfrm>
          <a:prstGeom prst="roundRect">
            <a:avLst>
              <a:gd name="adj" fmla="val 3862"/>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410"/>
        <p:cNvGrpSpPr/>
        <p:nvPr/>
      </p:nvGrpSpPr>
      <p:grpSpPr>
        <a:xfrm>
          <a:off x="0" y="0"/>
          <a:ext cx="0" cy="0"/>
          <a:chOff x="0" y="0"/>
          <a:chExt cx="0" cy="0"/>
        </a:xfrm>
      </p:grpSpPr>
      <p:sp>
        <p:nvSpPr>
          <p:cNvPr id="411" name="Google Shape;411;p48"/>
          <p:cNvSpPr/>
          <p:nvPr/>
        </p:nvSpPr>
        <p:spPr>
          <a:xfrm>
            <a:off x="0" y="1294208"/>
            <a:ext cx="182403" cy="3849529"/>
          </a:xfrm>
          <a:custGeom>
            <a:avLst/>
            <a:gdLst/>
            <a:ahLst/>
            <a:cxnLst/>
            <a:rect l="l" t="t" r="r" b="b"/>
            <a:pathLst>
              <a:path w="243204"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12" name="Google Shape;412;p48"/>
          <p:cNvSpPr/>
          <p:nvPr/>
        </p:nvSpPr>
        <p:spPr>
          <a:xfrm>
            <a:off x="6888806" y="4742270"/>
            <a:ext cx="2257996" cy="40172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13" name="Google Shape;413;p48"/>
          <p:cNvSpPr/>
          <p:nvPr/>
        </p:nvSpPr>
        <p:spPr>
          <a:xfrm>
            <a:off x="6965655" y="4833749"/>
            <a:ext cx="219100" cy="219940"/>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414" name="Google Shape;414;p48"/>
          <p:cNvPicPr preferRelativeResize="0"/>
          <p:nvPr/>
        </p:nvPicPr>
        <p:blipFill rotWithShape="1">
          <a:blip r:embed="rId3">
            <a:alphaModFix/>
          </a:blip>
          <a:srcRect t="17296" b="17582"/>
          <a:stretch/>
        </p:blipFill>
        <p:spPr>
          <a:xfrm>
            <a:off x="0" y="0"/>
            <a:ext cx="2119369" cy="788700"/>
          </a:xfrm>
          <a:prstGeom prst="rect">
            <a:avLst/>
          </a:prstGeom>
          <a:noFill/>
          <a:ln>
            <a:noFill/>
          </a:ln>
        </p:spPr>
      </p:pic>
      <p:sp>
        <p:nvSpPr>
          <p:cNvPr id="415" name="Google Shape;415;p48"/>
          <p:cNvSpPr/>
          <p:nvPr/>
        </p:nvSpPr>
        <p:spPr>
          <a:xfrm>
            <a:off x="0" y="845850"/>
            <a:ext cx="2639400" cy="528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416" name="Google Shape;416;p48"/>
          <p:cNvSpPr txBox="1"/>
          <p:nvPr/>
        </p:nvSpPr>
        <p:spPr>
          <a:xfrm>
            <a:off x="2184150" y="130106"/>
            <a:ext cx="1659600" cy="507900"/>
          </a:xfrm>
          <a:prstGeom prst="rect">
            <a:avLst/>
          </a:prstGeom>
          <a:solidFill>
            <a:schemeClr val="lt1"/>
          </a:solid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003870"/>
                </a:solidFill>
                <a:latin typeface="Oswald"/>
                <a:ea typeface="Oswald"/>
                <a:cs typeface="Oswald"/>
                <a:sym typeface="Oswald"/>
              </a:rPr>
              <a:t>INGENIERÍA DE </a:t>
            </a:r>
            <a:r>
              <a:rPr lang="es" sz="1200" b="0" i="0" u="none" strike="noStrike" cap="none">
                <a:solidFill>
                  <a:srgbClr val="003870"/>
                </a:solidFill>
                <a:latin typeface="Oswald SemiBold"/>
                <a:ea typeface="Oswald SemiBold"/>
                <a:cs typeface="Oswald SemiBold"/>
                <a:sym typeface="Oswald SemiBold"/>
              </a:rPr>
              <a:t>SISTEMAS Y COMPUTACIÓN</a:t>
            </a:r>
            <a:endParaRPr sz="1200" b="0" i="0" u="none" strike="noStrike" cap="none">
              <a:solidFill>
                <a:srgbClr val="003870"/>
              </a:solidFill>
              <a:latin typeface="Oswald SemiBold"/>
              <a:ea typeface="Oswald SemiBold"/>
              <a:cs typeface="Oswald SemiBold"/>
              <a:sym typeface="Oswald SemiBold"/>
            </a:endParaRPr>
          </a:p>
        </p:txBody>
      </p:sp>
      <p:sp>
        <p:nvSpPr>
          <p:cNvPr id="417" name="Google Shape;417;p48"/>
          <p:cNvSpPr/>
          <p:nvPr/>
        </p:nvSpPr>
        <p:spPr>
          <a:xfrm>
            <a:off x="2105625" y="205388"/>
            <a:ext cx="21300" cy="3393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418" name="Google Shape;418;p48"/>
          <p:cNvSpPr/>
          <p:nvPr/>
        </p:nvSpPr>
        <p:spPr>
          <a:xfrm>
            <a:off x="5121938" y="-2"/>
            <a:ext cx="4026760" cy="382953"/>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19" name="Google Shape;419;p48"/>
          <p:cNvSpPr txBox="1"/>
          <p:nvPr/>
        </p:nvSpPr>
        <p:spPr>
          <a:xfrm>
            <a:off x="5164275" y="0"/>
            <a:ext cx="3968700" cy="369300"/>
          </a:xfrm>
          <a:prstGeom prst="rect">
            <a:avLst/>
          </a:prstGeom>
          <a:noFill/>
          <a:ln>
            <a:noFill/>
          </a:ln>
        </p:spPr>
        <p:txBody>
          <a:bodyPr spcFirstLastPara="1" wrap="square" lIns="68575" tIns="68575" rIns="68575" bIns="68575" anchor="t" anchorCtr="0">
            <a:spAutoFit/>
          </a:bodyPr>
          <a:lstStyle/>
          <a:p>
            <a:pPr marL="0" marR="0" lvl="0" indent="0" algn="ctr" rtl="0">
              <a:lnSpc>
                <a:spcPct val="100000"/>
              </a:lnSpc>
              <a:spcBef>
                <a:spcPts val="0"/>
              </a:spcBef>
              <a:spcAft>
                <a:spcPts val="0"/>
              </a:spcAft>
              <a:buClr>
                <a:schemeClr val="dk1"/>
              </a:buClr>
              <a:buSzPts val="800"/>
              <a:buFont typeface="Arial"/>
              <a:buNone/>
            </a:pPr>
            <a:r>
              <a:rPr lang="es" sz="1500" b="1">
                <a:solidFill>
                  <a:srgbClr val="003870"/>
                </a:solidFill>
                <a:latin typeface="Trebuchet MS"/>
                <a:ea typeface="Trebuchet MS"/>
                <a:cs typeface="Trebuchet MS"/>
                <a:sym typeface="Trebuchet MS"/>
              </a:rPr>
              <a:t>Tipos de arreglos</a:t>
            </a:r>
            <a:endParaRPr sz="1500" b="0" i="0" u="none" strike="noStrike" cap="none">
              <a:solidFill>
                <a:srgbClr val="003870"/>
              </a:solidFill>
              <a:latin typeface="Courier New"/>
              <a:ea typeface="Courier New"/>
              <a:cs typeface="Courier New"/>
              <a:sym typeface="Courier New"/>
            </a:endParaRPr>
          </a:p>
        </p:txBody>
      </p:sp>
      <p:sp>
        <p:nvSpPr>
          <p:cNvPr id="420" name="Google Shape;420;p48"/>
          <p:cNvSpPr/>
          <p:nvPr/>
        </p:nvSpPr>
        <p:spPr>
          <a:xfrm>
            <a:off x="6965655" y="4833749"/>
            <a:ext cx="219100" cy="219940"/>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21" name="Google Shape;421;p48"/>
          <p:cNvSpPr txBox="1"/>
          <p:nvPr/>
        </p:nvSpPr>
        <p:spPr>
          <a:xfrm>
            <a:off x="606825" y="1050131"/>
            <a:ext cx="4103700" cy="431100"/>
          </a:xfrm>
          <a:prstGeom prst="rect">
            <a:avLst/>
          </a:prstGeom>
          <a:noFill/>
          <a:ln>
            <a:noFill/>
          </a:ln>
        </p:spPr>
        <p:txBody>
          <a:bodyPr spcFirstLastPara="1" wrap="square" lIns="68575" tIns="68575" rIns="68575" bIns="68575" anchor="t" anchorCtr="0">
            <a:spAutoFit/>
          </a:bodyPr>
          <a:lstStyle/>
          <a:p>
            <a:pPr marL="0" marR="0" lvl="0" indent="0" algn="just" rtl="0">
              <a:lnSpc>
                <a:spcPct val="100000"/>
              </a:lnSpc>
              <a:spcBef>
                <a:spcPts val="0"/>
              </a:spcBef>
              <a:spcAft>
                <a:spcPts val="0"/>
              </a:spcAft>
              <a:buClr>
                <a:srgbClr val="000000"/>
              </a:buClr>
              <a:buSzPts val="1900"/>
              <a:buFont typeface="Arial"/>
              <a:buNone/>
            </a:pPr>
            <a:r>
              <a:rPr lang="es" sz="1900" b="1">
                <a:solidFill>
                  <a:srgbClr val="00AEAA"/>
                </a:solidFill>
                <a:latin typeface="Trebuchet MS"/>
                <a:ea typeface="Trebuchet MS"/>
                <a:cs typeface="Trebuchet MS"/>
                <a:sym typeface="Trebuchet MS"/>
              </a:rPr>
              <a:t>Arreglos unidimensionales: tuplas</a:t>
            </a:r>
            <a:endParaRPr sz="1900" b="1" i="0" u="none" strike="noStrike" cap="none">
              <a:solidFill>
                <a:srgbClr val="00AEAA"/>
              </a:solidFill>
              <a:latin typeface="Trebuchet MS"/>
              <a:ea typeface="Trebuchet MS"/>
              <a:cs typeface="Trebuchet MS"/>
              <a:sym typeface="Trebuchet MS"/>
            </a:endParaRPr>
          </a:p>
        </p:txBody>
      </p:sp>
      <p:sp>
        <p:nvSpPr>
          <p:cNvPr id="422" name="Google Shape;422;p48"/>
          <p:cNvSpPr/>
          <p:nvPr/>
        </p:nvSpPr>
        <p:spPr>
          <a:xfrm>
            <a:off x="125738" y="1581169"/>
            <a:ext cx="5254848" cy="3511728"/>
          </a:xfrm>
          <a:prstGeom prst="cloud">
            <a:avLst/>
          </a:prstGeom>
          <a:solidFill>
            <a:srgbClr val="FFE599"/>
          </a:solidFill>
          <a:ln>
            <a:noFill/>
          </a:ln>
        </p:spPr>
        <p:txBody>
          <a:bodyPr spcFirstLastPara="1" wrap="square" lIns="68575" tIns="68575" rIns="68575" bIns="68575" anchor="ctr" anchorCtr="0">
            <a:noAutofit/>
          </a:bodyPr>
          <a:lstStyle/>
          <a:p>
            <a:pPr marL="0" lvl="0" indent="0" algn="l" rtl="0">
              <a:lnSpc>
                <a:spcPct val="115000"/>
              </a:lnSpc>
              <a:spcBef>
                <a:spcPts val="1100"/>
              </a:spcBef>
              <a:spcAft>
                <a:spcPts val="0"/>
              </a:spcAft>
              <a:buClr>
                <a:schemeClr val="dk1"/>
              </a:buClr>
              <a:buSzPts val="800"/>
              <a:buFont typeface="Arial"/>
              <a:buNone/>
            </a:pPr>
            <a:r>
              <a:rPr lang="es" sz="1100">
                <a:solidFill>
                  <a:schemeClr val="dk1"/>
                </a:solidFill>
                <a:latin typeface="Trebuchet MS"/>
                <a:ea typeface="Trebuchet MS"/>
                <a:cs typeface="Trebuchet MS"/>
                <a:sym typeface="Trebuchet MS"/>
              </a:rPr>
              <a:t>Las tuplas son útiles en la programación para almacenar datos que no deben cambiar, como configuraciones de aplicación, resultados de una función o datos que deben ser procesados y enviados a otra parte del programa sin ser modificados.</a:t>
            </a:r>
            <a:endParaRPr sz="1100">
              <a:solidFill>
                <a:schemeClr val="dk1"/>
              </a:solidFill>
              <a:latin typeface="Trebuchet MS"/>
              <a:ea typeface="Trebuchet MS"/>
              <a:cs typeface="Trebuchet MS"/>
              <a:sym typeface="Trebuchet MS"/>
            </a:endParaRPr>
          </a:p>
          <a:p>
            <a:pPr marL="0" lvl="0" indent="0" algn="l" rtl="0">
              <a:lnSpc>
                <a:spcPct val="115000"/>
              </a:lnSpc>
              <a:spcBef>
                <a:spcPts val="1100"/>
              </a:spcBef>
              <a:spcAft>
                <a:spcPts val="0"/>
              </a:spcAft>
              <a:buNone/>
            </a:pPr>
            <a:r>
              <a:rPr lang="es" sz="1100">
                <a:solidFill>
                  <a:schemeClr val="dk1"/>
                </a:solidFill>
                <a:latin typeface="Trebuchet MS"/>
                <a:ea typeface="Trebuchet MS"/>
                <a:cs typeface="Trebuchet MS"/>
                <a:sym typeface="Trebuchet MS"/>
              </a:rPr>
              <a:t>Es importante tener en cuenta que, aunque Python y Java son lenguajes de programación muy diferentes, se pueden utilizar estructuras de datos similares para lograr los mismos resultados. En Java, se pueden emular tuplas utilizando matrices o clases personalizadas que contengan los elementos inmutables.</a:t>
            </a:r>
            <a:endParaRPr sz="1600">
              <a:solidFill>
                <a:schemeClr val="dk1"/>
              </a:solidFill>
              <a:latin typeface="Trebuchet MS"/>
              <a:ea typeface="Trebuchet MS"/>
              <a:cs typeface="Trebuchet MS"/>
              <a:sym typeface="Trebuchet MS"/>
            </a:endParaRPr>
          </a:p>
        </p:txBody>
      </p:sp>
      <p:pic>
        <p:nvPicPr>
          <p:cNvPr id="423" name="Google Shape;423;p48"/>
          <p:cNvPicPr preferRelativeResize="0"/>
          <p:nvPr/>
        </p:nvPicPr>
        <p:blipFill>
          <a:blip r:embed="rId4">
            <a:alphaModFix/>
          </a:blip>
          <a:stretch>
            <a:fillRect/>
          </a:stretch>
        </p:blipFill>
        <p:spPr>
          <a:xfrm>
            <a:off x="5164272" y="377348"/>
            <a:ext cx="1585050" cy="989885"/>
          </a:xfrm>
          <a:prstGeom prst="rect">
            <a:avLst/>
          </a:prstGeom>
          <a:noFill/>
          <a:ln>
            <a:noFill/>
          </a:ln>
        </p:spPr>
      </p:pic>
      <p:sp>
        <p:nvSpPr>
          <p:cNvPr id="424" name="Google Shape;424;p48"/>
          <p:cNvSpPr txBox="1"/>
          <p:nvPr/>
        </p:nvSpPr>
        <p:spPr>
          <a:xfrm>
            <a:off x="5660588" y="1294200"/>
            <a:ext cx="3052800" cy="170815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None/>
            </a:pPr>
            <a:r>
              <a:rPr lang="es" sz="1700" dirty="0">
                <a:solidFill>
                  <a:srgbClr val="FF0000"/>
                </a:solidFill>
                <a:latin typeface="Trebuchet MS"/>
                <a:ea typeface="Trebuchet MS"/>
                <a:cs typeface="Trebuchet MS"/>
                <a:sym typeface="Trebuchet MS"/>
              </a:rPr>
              <a:t>¡Las tuplas no existen en Java!</a:t>
            </a:r>
          </a:p>
          <a:p>
            <a:pPr marL="0" lvl="0" indent="0" algn="l" rtl="0">
              <a:spcBef>
                <a:spcPts val="0"/>
              </a:spcBef>
              <a:spcAft>
                <a:spcPts val="0"/>
              </a:spcAft>
              <a:buNone/>
            </a:pPr>
            <a:r>
              <a:rPr lang="es" sz="1700" dirty="0">
                <a:solidFill>
                  <a:srgbClr val="FF0000"/>
                </a:solidFill>
                <a:latin typeface="Trebuchet MS"/>
                <a:ea typeface="Trebuchet MS"/>
                <a:cs typeface="Trebuchet MS"/>
                <a:sym typeface="Trebuchet MS"/>
              </a:rPr>
              <a:t>Al menos no la forma que maneja Python, pero sí existe una estrucutra llamada Tupla.</a:t>
            </a:r>
            <a:endParaRPr sz="1700" dirty="0">
              <a:solidFill>
                <a:srgbClr val="FF0000"/>
              </a:solidFill>
              <a:latin typeface="Trebuchet MS"/>
              <a:ea typeface="Trebuchet MS"/>
              <a:cs typeface="Trebuchet MS"/>
              <a:sym typeface="Trebuchet MS"/>
            </a:endParaRPr>
          </a:p>
        </p:txBody>
      </p:sp>
      <p:pic>
        <p:nvPicPr>
          <p:cNvPr id="425" name="Google Shape;425;p48"/>
          <p:cNvPicPr preferRelativeResize="0"/>
          <p:nvPr/>
        </p:nvPicPr>
        <p:blipFill>
          <a:blip r:embed="rId5">
            <a:alphaModFix/>
          </a:blip>
          <a:stretch>
            <a:fillRect/>
          </a:stretch>
        </p:blipFill>
        <p:spPr>
          <a:xfrm>
            <a:off x="4629955" y="3025578"/>
            <a:ext cx="2119369" cy="211934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429"/>
        <p:cNvGrpSpPr/>
        <p:nvPr/>
      </p:nvGrpSpPr>
      <p:grpSpPr>
        <a:xfrm>
          <a:off x="0" y="0"/>
          <a:ext cx="0" cy="0"/>
          <a:chOff x="0" y="0"/>
          <a:chExt cx="0" cy="0"/>
        </a:xfrm>
      </p:grpSpPr>
      <p:sp>
        <p:nvSpPr>
          <p:cNvPr id="430" name="Google Shape;430;p49"/>
          <p:cNvSpPr/>
          <p:nvPr/>
        </p:nvSpPr>
        <p:spPr>
          <a:xfrm>
            <a:off x="0" y="1294208"/>
            <a:ext cx="182403" cy="3849529"/>
          </a:xfrm>
          <a:custGeom>
            <a:avLst/>
            <a:gdLst/>
            <a:ahLst/>
            <a:cxnLst/>
            <a:rect l="l" t="t" r="r" b="b"/>
            <a:pathLst>
              <a:path w="243204"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31" name="Google Shape;431;p49"/>
          <p:cNvSpPr/>
          <p:nvPr/>
        </p:nvSpPr>
        <p:spPr>
          <a:xfrm>
            <a:off x="6888806" y="4742270"/>
            <a:ext cx="2257996" cy="40172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32" name="Google Shape;432;p49"/>
          <p:cNvSpPr/>
          <p:nvPr/>
        </p:nvSpPr>
        <p:spPr>
          <a:xfrm>
            <a:off x="6965655" y="4833749"/>
            <a:ext cx="219100" cy="219940"/>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433" name="Google Shape;433;p49"/>
          <p:cNvPicPr preferRelativeResize="0"/>
          <p:nvPr/>
        </p:nvPicPr>
        <p:blipFill rotWithShape="1">
          <a:blip r:embed="rId3">
            <a:alphaModFix/>
          </a:blip>
          <a:srcRect t="17296" b="17582"/>
          <a:stretch/>
        </p:blipFill>
        <p:spPr>
          <a:xfrm>
            <a:off x="0" y="0"/>
            <a:ext cx="2119369" cy="788700"/>
          </a:xfrm>
          <a:prstGeom prst="rect">
            <a:avLst/>
          </a:prstGeom>
          <a:noFill/>
          <a:ln>
            <a:noFill/>
          </a:ln>
        </p:spPr>
      </p:pic>
      <p:sp>
        <p:nvSpPr>
          <p:cNvPr id="434" name="Google Shape;434;p49"/>
          <p:cNvSpPr/>
          <p:nvPr/>
        </p:nvSpPr>
        <p:spPr>
          <a:xfrm>
            <a:off x="0" y="845850"/>
            <a:ext cx="2639400" cy="528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435" name="Google Shape;435;p49"/>
          <p:cNvSpPr txBox="1"/>
          <p:nvPr/>
        </p:nvSpPr>
        <p:spPr>
          <a:xfrm>
            <a:off x="2184150" y="130106"/>
            <a:ext cx="1659600" cy="507900"/>
          </a:xfrm>
          <a:prstGeom prst="rect">
            <a:avLst/>
          </a:prstGeom>
          <a:solidFill>
            <a:schemeClr val="lt1"/>
          </a:solid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003870"/>
                </a:solidFill>
                <a:latin typeface="Oswald"/>
                <a:ea typeface="Oswald"/>
                <a:cs typeface="Oswald"/>
                <a:sym typeface="Oswald"/>
              </a:rPr>
              <a:t>INGENIERÍA DE </a:t>
            </a:r>
            <a:r>
              <a:rPr lang="es" sz="1200" b="0" i="0" u="none" strike="noStrike" cap="none">
                <a:solidFill>
                  <a:srgbClr val="003870"/>
                </a:solidFill>
                <a:latin typeface="Oswald SemiBold"/>
                <a:ea typeface="Oswald SemiBold"/>
                <a:cs typeface="Oswald SemiBold"/>
                <a:sym typeface="Oswald SemiBold"/>
              </a:rPr>
              <a:t>SISTEMAS Y COMPUTACIÓN</a:t>
            </a:r>
            <a:endParaRPr sz="1200" b="0" i="0" u="none" strike="noStrike" cap="none">
              <a:solidFill>
                <a:srgbClr val="003870"/>
              </a:solidFill>
              <a:latin typeface="Oswald SemiBold"/>
              <a:ea typeface="Oswald SemiBold"/>
              <a:cs typeface="Oswald SemiBold"/>
              <a:sym typeface="Oswald SemiBold"/>
            </a:endParaRPr>
          </a:p>
        </p:txBody>
      </p:sp>
      <p:sp>
        <p:nvSpPr>
          <p:cNvPr id="436" name="Google Shape;436;p49"/>
          <p:cNvSpPr/>
          <p:nvPr/>
        </p:nvSpPr>
        <p:spPr>
          <a:xfrm>
            <a:off x="2105625" y="205388"/>
            <a:ext cx="21300" cy="3393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437" name="Google Shape;437;p49"/>
          <p:cNvSpPr/>
          <p:nvPr/>
        </p:nvSpPr>
        <p:spPr>
          <a:xfrm>
            <a:off x="5121938" y="-2"/>
            <a:ext cx="4026760" cy="382953"/>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38" name="Google Shape;438;p49"/>
          <p:cNvSpPr txBox="1"/>
          <p:nvPr/>
        </p:nvSpPr>
        <p:spPr>
          <a:xfrm>
            <a:off x="5164275" y="0"/>
            <a:ext cx="3968700" cy="369300"/>
          </a:xfrm>
          <a:prstGeom prst="rect">
            <a:avLst/>
          </a:prstGeom>
          <a:noFill/>
          <a:ln>
            <a:noFill/>
          </a:ln>
        </p:spPr>
        <p:txBody>
          <a:bodyPr spcFirstLastPara="1" wrap="square" lIns="68575" tIns="68575" rIns="68575" bIns="68575" anchor="t" anchorCtr="0">
            <a:spAutoFit/>
          </a:bodyPr>
          <a:lstStyle/>
          <a:p>
            <a:pPr marL="0" marR="0" lvl="0" indent="0" algn="ctr" rtl="0">
              <a:lnSpc>
                <a:spcPct val="100000"/>
              </a:lnSpc>
              <a:spcBef>
                <a:spcPts val="0"/>
              </a:spcBef>
              <a:spcAft>
                <a:spcPts val="0"/>
              </a:spcAft>
              <a:buClr>
                <a:schemeClr val="dk1"/>
              </a:buClr>
              <a:buSzPts val="800"/>
              <a:buFont typeface="Arial"/>
              <a:buNone/>
            </a:pPr>
            <a:r>
              <a:rPr lang="es" sz="1500" b="1">
                <a:solidFill>
                  <a:srgbClr val="003870"/>
                </a:solidFill>
                <a:latin typeface="Trebuchet MS"/>
                <a:ea typeface="Trebuchet MS"/>
                <a:cs typeface="Trebuchet MS"/>
                <a:sym typeface="Trebuchet MS"/>
              </a:rPr>
              <a:t>Tipos de arreglos</a:t>
            </a:r>
            <a:endParaRPr sz="1500" b="0" i="0" u="none" strike="noStrike" cap="none">
              <a:solidFill>
                <a:srgbClr val="003870"/>
              </a:solidFill>
              <a:latin typeface="Courier New"/>
              <a:ea typeface="Courier New"/>
              <a:cs typeface="Courier New"/>
              <a:sym typeface="Courier New"/>
            </a:endParaRPr>
          </a:p>
        </p:txBody>
      </p:sp>
      <p:sp>
        <p:nvSpPr>
          <p:cNvPr id="439" name="Google Shape;439;p49"/>
          <p:cNvSpPr/>
          <p:nvPr/>
        </p:nvSpPr>
        <p:spPr>
          <a:xfrm>
            <a:off x="6965655" y="4833749"/>
            <a:ext cx="219100" cy="219940"/>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40" name="Google Shape;440;p49"/>
          <p:cNvSpPr txBox="1"/>
          <p:nvPr/>
        </p:nvSpPr>
        <p:spPr>
          <a:xfrm>
            <a:off x="3650944" y="901350"/>
            <a:ext cx="5176500" cy="431100"/>
          </a:xfrm>
          <a:prstGeom prst="rect">
            <a:avLst/>
          </a:prstGeom>
          <a:noFill/>
          <a:ln>
            <a:noFill/>
          </a:ln>
        </p:spPr>
        <p:txBody>
          <a:bodyPr spcFirstLastPara="1" wrap="square" lIns="68575" tIns="68575" rIns="68575" bIns="68575" anchor="t" anchorCtr="0">
            <a:spAutoFit/>
          </a:bodyPr>
          <a:lstStyle/>
          <a:p>
            <a:pPr marL="0" marR="0" lvl="0" indent="0" algn="just" rtl="0">
              <a:lnSpc>
                <a:spcPct val="100000"/>
              </a:lnSpc>
              <a:spcBef>
                <a:spcPts val="0"/>
              </a:spcBef>
              <a:spcAft>
                <a:spcPts val="0"/>
              </a:spcAft>
              <a:buClr>
                <a:srgbClr val="000000"/>
              </a:buClr>
              <a:buSzPts val="1900"/>
              <a:buFont typeface="Arial"/>
              <a:buNone/>
            </a:pPr>
            <a:r>
              <a:rPr lang="es" sz="1900" b="1">
                <a:solidFill>
                  <a:srgbClr val="00AEAA"/>
                </a:solidFill>
                <a:latin typeface="Trebuchet MS"/>
                <a:ea typeface="Trebuchet MS"/>
                <a:cs typeface="Trebuchet MS"/>
                <a:sym typeface="Trebuchet MS"/>
              </a:rPr>
              <a:t>Arreglos unidimensionales: Pilas y colas</a:t>
            </a:r>
            <a:endParaRPr sz="1900" b="1" i="0" u="none" strike="noStrike" cap="none">
              <a:solidFill>
                <a:srgbClr val="00AEAA"/>
              </a:solidFill>
              <a:latin typeface="Trebuchet MS"/>
              <a:ea typeface="Trebuchet MS"/>
              <a:cs typeface="Trebuchet MS"/>
              <a:sym typeface="Trebuchet MS"/>
            </a:endParaRPr>
          </a:p>
        </p:txBody>
      </p:sp>
      <p:sp>
        <p:nvSpPr>
          <p:cNvPr id="441" name="Google Shape;441;p49"/>
          <p:cNvSpPr txBox="1"/>
          <p:nvPr/>
        </p:nvSpPr>
        <p:spPr>
          <a:xfrm>
            <a:off x="408169" y="1492847"/>
            <a:ext cx="8450100" cy="697200"/>
          </a:xfrm>
          <a:prstGeom prst="rect">
            <a:avLst/>
          </a:prstGeom>
          <a:noFill/>
          <a:ln>
            <a:noFill/>
          </a:ln>
        </p:spPr>
        <p:txBody>
          <a:bodyPr spcFirstLastPara="1" wrap="square" lIns="68575" tIns="68575" rIns="68575" bIns="68575" anchor="t" anchorCtr="0">
            <a:spAutoFit/>
          </a:bodyPr>
          <a:lstStyle/>
          <a:p>
            <a:pPr marL="0" lvl="0" indent="0" algn="just" rtl="0">
              <a:lnSpc>
                <a:spcPct val="115000"/>
              </a:lnSpc>
              <a:spcBef>
                <a:spcPts val="1100"/>
              </a:spcBef>
              <a:spcAft>
                <a:spcPts val="1100"/>
              </a:spcAft>
              <a:buNone/>
            </a:pPr>
            <a:r>
              <a:rPr lang="es" sz="1100">
                <a:solidFill>
                  <a:schemeClr val="dk1"/>
                </a:solidFill>
                <a:latin typeface="Trebuchet MS"/>
                <a:ea typeface="Trebuchet MS"/>
                <a:cs typeface="Trebuchet MS"/>
                <a:sym typeface="Trebuchet MS"/>
              </a:rPr>
              <a:t>En Java, las pilas y las colas son estructuras de datos que permiten almacenar elementos en un orden específico y permiten acceder a ellos siguiendo reglas específicas. (este tipo de arreglo unidimensional se ve más a profundidad en estructura de datos, aquí es por conocimiento general)</a:t>
            </a:r>
            <a:endParaRPr sz="1100">
              <a:solidFill>
                <a:schemeClr val="dk1"/>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445"/>
        <p:cNvGrpSpPr/>
        <p:nvPr/>
      </p:nvGrpSpPr>
      <p:grpSpPr>
        <a:xfrm>
          <a:off x="0" y="0"/>
          <a:ext cx="0" cy="0"/>
          <a:chOff x="0" y="0"/>
          <a:chExt cx="0" cy="0"/>
        </a:xfrm>
      </p:grpSpPr>
      <p:sp>
        <p:nvSpPr>
          <p:cNvPr id="446" name="Google Shape;446;p50"/>
          <p:cNvSpPr/>
          <p:nvPr/>
        </p:nvSpPr>
        <p:spPr>
          <a:xfrm>
            <a:off x="0" y="1294208"/>
            <a:ext cx="182403" cy="3849529"/>
          </a:xfrm>
          <a:custGeom>
            <a:avLst/>
            <a:gdLst/>
            <a:ahLst/>
            <a:cxnLst/>
            <a:rect l="l" t="t" r="r" b="b"/>
            <a:pathLst>
              <a:path w="243204"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47" name="Google Shape;447;p50"/>
          <p:cNvSpPr/>
          <p:nvPr/>
        </p:nvSpPr>
        <p:spPr>
          <a:xfrm>
            <a:off x="6888806" y="4742270"/>
            <a:ext cx="2257996" cy="40172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48" name="Google Shape;448;p50"/>
          <p:cNvSpPr/>
          <p:nvPr/>
        </p:nvSpPr>
        <p:spPr>
          <a:xfrm>
            <a:off x="6965655" y="4833749"/>
            <a:ext cx="219100" cy="219940"/>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449" name="Google Shape;449;p50"/>
          <p:cNvPicPr preferRelativeResize="0"/>
          <p:nvPr/>
        </p:nvPicPr>
        <p:blipFill rotWithShape="1">
          <a:blip r:embed="rId3">
            <a:alphaModFix/>
          </a:blip>
          <a:srcRect t="17296" b="17582"/>
          <a:stretch/>
        </p:blipFill>
        <p:spPr>
          <a:xfrm>
            <a:off x="0" y="0"/>
            <a:ext cx="2119369" cy="788700"/>
          </a:xfrm>
          <a:prstGeom prst="rect">
            <a:avLst/>
          </a:prstGeom>
          <a:noFill/>
          <a:ln>
            <a:noFill/>
          </a:ln>
        </p:spPr>
      </p:pic>
      <p:sp>
        <p:nvSpPr>
          <p:cNvPr id="450" name="Google Shape;450;p50"/>
          <p:cNvSpPr/>
          <p:nvPr/>
        </p:nvSpPr>
        <p:spPr>
          <a:xfrm>
            <a:off x="0" y="845850"/>
            <a:ext cx="2639400" cy="528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451" name="Google Shape;451;p50"/>
          <p:cNvSpPr txBox="1"/>
          <p:nvPr/>
        </p:nvSpPr>
        <p:spPr>
          <a:xfrm>
            <a:off x="2184150" y="130106"/>
            <a:ext cx="1659600" cy="507900"/>
          </a:xfrm>
          <a:prstGeom prst="rect">
            <a:avLst/>
          </a:prstGeom>
          <a:solidFill>
            <a:schemeClr val="lt1"/>
          </a:solid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003870"/>
                </a:solidFill>
                <a:latin typeface="Oswald"/>
                <a:ea typeface="Oswald"/>
                <a:cs typeface="Oswald"/>
                <a:sym typeface="Oswald"/>
              </a:rPr>
              <a:t>INGENIERÍA DE </a:t>
            </a:r>
            <a:r>
              <a:rPr lang="es" sz="1200" b="0" i="0" u="none" strike="noStrike" cap="none">
                <a:solidFill>
                  <a:srgbClr val="003870"/>
                </a:solidFill>
                <a:latin typeface="Oswald SemiBold"/>
                <a:ea typeface="Oswald SemiBold"/>
                <a:cs typeface="Oswald SemiBold"/>
                <a:sym typeface="Oswald SemiBold"/>
              </a:rPr>
              <a:t>SISTEMAS Y COMPUTACIÓN</a:t>
            </a:r>
            <a:endParaRPr sz="1200" b="0" i="0" u="none" strike="noStrike" cap="none">
              <a:solidFill>
                <a:srgbClr val="003870"/>
              </a:solidFill>
              <a:latin typeface="Oswald SemiBold"/>
              <a:ea typeface="Oswald SemiBold"/>
              <a:cs typeface="Oswald SemiBold"/>
              <a:sym typeface="Oswald SemiBold"/>
            </a:endParaRPr>
          </a:p>
        </p:txBody>
      </p:sp>
      <p:sp>
        <p:nvSpPr>
          <p:cNvPr id="452" name="Google Shape;452;p50"/>
          <p:cNvSpPr/>
          <p:nvPr/>
        </p:nvSpPr>
        <p:spPr>
          <a:xfrm>
            <a:off x="2105625" y="205388"/>
            <a:ext cx="21300" cy="3393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453" name="Google Shape;453;p50"/>
          <p:cNvSpPr/>
          <p:nvPr/>
        </p:nvSpPr>
        <p:spPr>
          <a:xfrm>
            <a:off x="5121938" y="-2"/>
            <a:ext cx="4026760" cy="382953"/>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54" name="Google Shape;454;p50"/>
          <p:cNvSpPr txBox="1"/>
          <p:nvPr/>
        </p:nvSpPr>
        <p:spPr>
          <a:xfrm>
            <a:off x="5164275" y="0"/>
            <a:ext cx="3968700" cy="369300"/>
          </a:xfrm>
          <a:prstGeom prst="rect">
            <a:avLst/>
          </a:prstGeom>
          <a:noFill/>
          <a:ln>
            <a:noFill/>
          </a:ln>
        </p:spPr>
        <p:txBody>
          <a:bodyPr spcFirstLastPara="1" wrap="square" lIns="68575" tIns="68575" rIns="68575" bIns="68575" anchor="t" anchorCtr="0">
            <a:spAutoFit/>
          </a:bodyPr>
          <a:lstStyle/>
          <a:p>
            <a:pPr marL="0" marR="0" lvl="0" indent="0" algn="ctr" rtl="0">
              <a:lnSpc>
                <a:spcPct val="100000"/>
              </a:lnSpc>
              <a:spcBef>
                <a:spcPts val="0"/>
              </a:spcBef>
              <a:spcAft>
                <a:spcPts val="0"/>
              </a:spcAft>
              <a:buClr>
                <a:schemeClr val="dk1"/>
              </a:buClr>
              <a:buSzPts val="800"/>
              <a:buFont typeface="Arial"/>
              <a:buNone/>
            </a:pPr>
            <a:r>
              <a:rPr lang="es" sz="1500" b="1">
                <a:solidFill>
                  <a:srgbClr val="003870"/>
                </a:solidFill>
                <a:latin typeface="Trebuchet MS"/>
                <a:ea typeface="Trebuchet MS"/>
                <a:cs typeface="Trebuchet MS"/>
                <a:sym typeface="Trebuchet MS"/>
              </a:rPr>
              <a:t>Tipos de arreglos</a:t>
            </a:r>
            <a:endParaRPr sz="1500" b="0" i="0" u="none" strike="noStrike" cap="none">
              <a:solidFill>
                <a:srgbClr val="003870"/>
              </a:solidFill>
              <a:latin typeface="Courier New"/>
              <a:ea typeface="Courier New"/>
              <a:cs typeface="Courier New"/>
              <a:sym typeface="Courier New"/>
            </a:endParaRPr>
          </a:p>
        </p:txBody>
      </p:sp>
      <p:sp>
        <p:nvSpPr>
          <p:cNvPr id="455" name="Google Shape;455;p50"/>
          <p:cNvSpPr/>
          <p:nvPr/>
        </p:nvSpPr>
        <p:spPr>
          <a:xfrm>
            <a:off x="6965655" y="4833749"/>
            <a:ext cx="219100" cy="219940"/>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56" name="Google Shape;456;p50"/>
          <p:cNvSpPr txBox="1"/>
          <p:nvPr/>
        </p:nvSpPr>
        <p:spPr>
          <a:xfrm>
            <a:off x="3650944" y="901341"/>
            <a:ext cx="4528800" cy="723300"/>
          </a:xfrm>
          <a:prstGeom prst="rect">
            <a:avLst/>
          </a:prstGeom>
          <a:noFill/>
          <a:ln>
            <a:noFill/>
          </a:ln>
        </p:spPr>
        <p:txBody>
          <a:bodyPr spcFirstLastPara="1" wrap="square" lIns="68575" tIns="68575" rIns="68575" bIns="68575" anchor="t" anchorCtr="0">
            <a:spAutoFit/>
          </a:bodyPr>
          <a:lstStyle/>
          <a:p>
            <a:pPr marL="0" marR="0" lvl="0" indent="0" algn="just" rtl="0">
              <a:lnSpc>
                <a:spcPct val="100000"/>
              </a:lnSpc>
              <a:spcBef>
                <a:spcPts val="0"/>
              </a:spcBef>
              <a:spcAft>
                <a:spcPts val="0"/>
              </a:spcAft>
              <a:buClr>
                <a:srgbClr val="000000"/>
              </a:buClr>
              <a:buSzPts val="1900"/>
              <a:buFont typeface="Arial"/>
              <a:buNone/>
            </a:pPr>
            <a:r>
              <a:rPr lang="es" sz="1900" b="1">
                <a:solidFill>
                  <a:srgbClr val="00AEAA"/>
                </a:solidFill>
                <a:latin typeface="Trebuchet MS"/>
                <a:ea typeface="Trebuchet MS"/>
                <a:cs typeface="Trebuchet MS"/>
                <a:sym typeface="Trebuchet MS"/>
              </a:rPr>
              <a:t>Arreglos unidimensionales-Pilas y colas</a:t>
            </a:r>
            <a:endParaRPr sz="1900" b="1" i="0" u="none" strike="noStrike" cap="none">
              <a:solidFill>
                <a:srgbClr val="00AEAA"/>
              </a:solidFill>
              <a:latin typeface="Trebuchet MS"/>
              <a:ea typeface="Trebuchet MS"/>
              <a:cs typeface="Trebuchet MS"/>
              <a:sym typeface="Trebuchet MS"/>
            </a:endParaRPr>
          </a:p>
        </p:txBody>
      </p:sp>
      <p:sp>
        <p:nvSpPr>
          <p:cNvPr id="457" name="Google Shape;457;p50"/>
          <p:cNvSpPr txBox="1"/>
          <p:nvPr/>
        </p:nvSpPr>
        <p:spPr>
          <a:xfrm>
            <a:off x="408169" y="1492847"/>
            <a:ext cx="8450100" cy="697200"/>
          </a:xfrm>
          <a:prstGeom prst="rect">
            <a:avLst/>
          </a:prstGeom>
          <a:noFill/>
          <a:ln>
            <a:noFill/>
          </a:ln>
        </p:spPr>
        <p:txBody>
          <a:bodyPr spcFirstLastPara="1" wrap="square" lIns="68575" tIns="68575" rIns="68575" bIns="68575" anchor="t" anchorCtr="0">
            <a:spAutoFit/>
          </a:bodyPr>
          <a:lstStyle/>
          <a:p>
            <a:pPr marL="0" lvl="0" indent="0" algn="just" rtl="0">
              <a:lnSpc>
                <a:spcPct val="115000"/>
              </a:lnSpc>
              <a:spcBef>
                <a:spcPts val="1100"/>
              </a:spcBef>
              <a:spcAft>
                <a:spcPts val="1100"/>
              </a:spcAft>
              <a:buNone/>
            </a:pPr>
            <a:r>
              <a:rPr lang="es" sz="1100">
                <a:solidFill>
                  <a:schemeClr val="dk1"/>
                </a:solidFill>
                <a:latin typeface="Trebuchet MS"/>
                <a:ea typeface="Trebuchet MS"/>
                <a:cs typeface="Trebuchet MS"/>
                <a:sym typeface="Trebuchet MS"/>
              </a:rPr>
              <a:t>En Java, las pilas y las colas son estructuras de datos que permiten almacenar elementos en un orden específico y permiten acceder a ellos siguiendo reglas específicas. (este tipo de arreglo unidimensional se ve más a profundidad en estructura de datos, aquí es por conocimiento general)</a:t>
            </a:r>
            <a:endParaRPr sz="1100">
              <a:solidFill>
                <a:schemeClr val="dk1"/>
              </a:solidFill>
              <a:latin typeface="Trebuchet MS"/>
              <a:ea typeface="Trebuchet MS"/>
              <a:cs typeface="Trebuchet MS"/>
              <a:sym typeface="Trebuchet MS"/>
            </a:endParaRPr>
          </a:p>
        </p:txBody>
      </p:sp>
      <p:sp>
        <p:nvSpPr>
          <p:cNvPr id="458" name="Google Shape;458;p50"/>
          <p:cNvSpPr/>
          <p:nvPr/>
        </p:nvSpPr>
        <p:spPr>
          <a:xfrm>
            <a:off x="408169" y="2329134"/>
            <a:ext cx="3927600" cy="2347800"/>
          </a:xfrm>
          <a:prstGeom prst="roundRect">
            <a:avLst>
              <a:gd name="adj" fmla="val 16667"/>
            </a:avLst>
          </a:prstGeom>
          <a:solidFill>
            <a:srgbClr val="FFE599"/>
          </a:solidFill>
          <a:ln>
            <a:noFill/>
          </a:ln>
        </p:spPr>
        <p:txBody>
          <a:bodyPr spcFirstLastPara="1" wrap="square" lIns="68575" tIns="68575" rIns="68575" bIns="68575" anchor="ctr" anchorCtr="0">
            <a:noAutofit/>
          </a:bodyPr>
          <a:lstStyle/>
          <a:p>
            <a:pPr marL="342900" lvl="0" indent="-234950" algn="just" rtl="0">
              <a:lnSpc>
                <a:spcPct val="115000"/>
              </a:lnSpc>
              <a:spcBef>
                <a:spcPts val="1100"/>
              </a:spcBef>
              <a:spcAft>
                <a:spcPts val="0"/>
              </a:spcAft>
              <a:buClr>
                <a:schemeClr val="dk1"/>
              </a:buClr>
              <a:buSzPts val="1100"/>
              <a:buFont typeface="Trebuchet MS"/>
              <a:buAutoNum type="arabicPeriod"/>
            </a:pPr>
            <a:r>
              <a:rPr lang="es" sz="1100">
                <a:solidFill>
                  <a:schemeClr val="dk1"/>
                </a:solidFill>
                <a:latin typeface="Trebuchet MS"/>
                <a:ea typeface="Trebuchet MS"/>
                <a:cs typeface="Trebuchet MS"/>
                <a:sym typeface="Trebuchet MS"/>
              </a:rPr>
              <a:t>Pilas: Una pila es una estructura de datos que permite almacenar elementos en un orden específico y permite acceder a ellos siguiendo una regla conocida como </a:t>
            </a:r>
            <a:r>
              <a:rPr lang="es" sz="1100">
                <a:solidFill>
                  <a:srgbClr val="FF0000"/>
                </a:solidFill>
                <a:latin typeface="Trebuchet MS"/>
                <a:ea typeface="Trebuchet MS"/>
                <a:cs typeface="Trebuchet MS"/>
                <a:sym typeface="Trebuchet MS"/>
              </a:rPr>
              <a:t>LIFO (Last In First Out)</a:t>
            </a:r>
            <a:r>
              <a:rPr lang="es" sz="1100">
                <a:solidFill>
                  <a:schemeClr val="dk1"/>
                </a:solidFill>
                <a:latin typeface="Trebuchet MS"/>
                <a:ea typeface="Trebuchet MS"/>
                <a:cs typeface="Trebuchet MS"/>
                <a:sym typeface="Trebuchet MS"/>
              </a:rPr>
              <a:t>, es decir, el último elemento que se agregó es el primero que se elimina. </a:t>
            </a:r>
            <a:r>
              <a:rPr lang="es" sz="1100" u="sng">
                <a:solidFill>
                  <a:schemeClr val="dk1"/>
                </a:solidFill>
                <a:latin typeface="Trebuchet MS"/>
                <a:ea typeface="Trebuchet MS"/>
                <a:cs typeface="Trebuchet MS"/>
                <a:sym typeface="Trebuchet MS"/>
              </a:rPr>
              <a:t>Las pilas se utilizan comúnmente para implementar algoritmos de búsqueda y recorrido de árboles</a:t>
            </a:r>
            <a:r>
              <a:rPr lang="es" sz="1100">
                <a:solidFill>
                  <a:schemeClr val="dk1"/>
                </a:solidFill>
                <a:latin typeface="Trebuchet MS"/>
                <a:ea typeface="Trebuchet MS"/>
                <a:cs typeface="Trebuchet MS"/>
                <a:sym typeface="Trebuchet MS"/>
              </a:rPr>
              <a:t>, así como para administrar memoria en la pila de llamadas de las funciones.</a:t>
            </a:r>
            <a:endParaRPr sz="1100">
              <a:solidFill>
                <a:schemeClr val="dk1"/>
              </a:solidFill>
              <a:latin typeface="Trebuchet MS"/>
              <a:ea typeface="Trebuchet MS"/>
              <a:cs typeface="Trebuchet MS"/>
              <a:sym typeface="Trebuchet MS"/>
            </a:endParaRPr>
          </a:p>
          <a:p>
            <a:pPr marL="0" lvl="0" indent="0" algn="l" rtl="0">
              <a:spcBef>
                <a:spcPts val="1100"/>
              </a:spcBef>
              <a:spcAft>
                <a:spcPts val="0"/>
              </a:spcAft>
              <a:buNone/>
            </a:pP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462"/>
        <p:cNvGrpSpPr/>
        <p:nvPr/>
      </p:nvGrpSpPr>
      <p:grpSpPr>
        <a:xfrm>
          <a:off x="0" y="0"/>
          <a:ext cx="0" cy="0"/>
          <a:chOff x="0" y="0"/>
          <a:chExt cx="0" cy="0"/>
        </a:xfrm>
      </p:grpSpPr>
      <p:sp>
        <p:nvSpPr>
          <p:cNvPr id="463" name="Google Shape;463;p51"/>
          <p:cNvSpPr/>
          <p:nvPr/>
        </p:nvSpPr>
        <p:spPr>
          <a:xfrm>
            <a:off x="0" y="1294208"/>
            <a:ext cx="182403" cy="3849529"/>
          </a:xfrm>
          <a:custGeom>
            <a:avLst/>
            <a:gdLst/>
            <a:ahLst/>
            <a:cxnLst/>
            <a:rect l="l" t="t" r="r" b="b"/>
            <a:pathLst>
              <a:path w="243204"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64" name="Google Shape;464;p51"/>
          <p:cNvSpPr/>
          <p:nvPr/>
        </p:nvSpPr>
        <p:spPr>
          <a:xfrm>
            <a:off x="6888806" y="4742270"/>
            <a:ext cx="2257996" cy="40172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65" name="Google Shape;465;p51"/>
          <p:cNvSpPr/>
          <p:nvPr/>
        </p:nvSpPr>
        <p:spPr>
          <a:xfrm>
            <a:off x="6965655" y="4833749"/>
            <a:ext cx="219100" cy="219940"/>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466" name="Google Shape;466;p51"/>
          <p:cNvPicPr preferRelativeResize="0"/>
          <p:nvPr/>
        </p:nvPicPr>
        <p:blipFill rotWithShape="1">
          <a:blip r:embed="rId3">
            <a:alphaModFix/>
          </a:blip>
          <a:srcRect t="17296" b="17582"/>
          <a:stretch/>
        </p:blipFill>
        <p:spPr>
          <a:xfrm>
            <a:off x="0" y="0"/>
            <a:ext cx="2119369" cy="788700"/>
          </a:xfrm>
          <a:prstGeom prst="rect">
            <a:avLst/>
          </a:prstGeom>
          <a:noFill/>
          <a:ln>
            <a:noFill/>
          </a:ln>
        </p:spPr>
      </p:pic>
      <p:sp>
        <p:nvSpPr>
          <p:cNvPr id="467" name="Google Shape;467;p51"/>
          <p:cNvSpPr/>
          <p:nvPr/>
        </p:nvSpPr>
        <p:spPr>
          <a:xfrm>
            <a:off x="0" y="845850"/>
            <a:ext cx="2639400" cy="528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468" name="Google Shape;468;p51"/>
          <p:cNvSpPr txBox="1"/>
          <p:nvPr/>
        </p:nvSpPr>
        <p:spPr>
          <a:xfrm>
            <a:off x="2184150" y="130106"/>
            <a:ext cx="1659600" cy="507900"/>
          </a:xfrm>
          <a:prstGeom prst="rect">
            <a:avLst/>
          </a:prstGeom>
          <a:solidFill>
            <a:schemeClr val="lt1"/>
          </a:solid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003870"/>
                </a:solidFill>
                <a:latin typeface="Oswald"/>
                <a:ea typeface="Oswald"/>
                <a:cs typeface="Oswald"/>
                <a:sym typeface="Oswald"/>
              </a:rPr>
              <a:t>INGENIERÍA DE </a:t>
            </a:r>
            <a:r>
              <a:rPr lang="es" sz="1200" b="0" i="0" u="none" strike="noStrike" cap="none">
                <a:solidFill>
                  <a:srgbClr val="003870"/>
                </a:solidFill>
                <a:latin typeface="Oswald SemiBold"/>
                <a:ea typeface="Oswald SemiBold"/>
                <a:cs typeface="Oswald SemiBold"/>
                <a:sym typeface="Oswald SemiBold"/>
              </a:rPr>
              <a:t>SISTEMAS Y COMPUTACIÓN</a:t>
            </a:r>
            <a:endParaRPr sz="1200" b="0" i="0" u="none" strike="noStrike" cap="none">
              <a:solidFill>
                <a:srgbClr val="003870"/>
              </a:solidFill>
              <a:latin typeface="Oswald SemiBold"/>
              <a:ea typeface="Oswald SemiBold"/>
              <a:cs typeface="Oswald SemiBold"/>
              <a:sym typeface="Oswald SemiBold"/>
            </a:endParaRPr>
          </a:p>
        </p:txBody>
      </p:sp>
      <p:sp>
        <p:nvSpPr>
          <p:cNvPr id="469" name="Google Shape;469;p51"/>
          <p:cNvSpPr/>
          <p:nvPr/>
        </p:nvSpPr>
        <p:spPr>
          <a:xfrm>
            <a:off x="2105625" y="205388"/>
            <a:ext cx="21300" cy="3393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470" name="Google Shape;470;p51"/>
          <p:cNvSpPr/>
          <p:nvPr/>
        </p:nvSpPr>
        <p:spPr>
          <a:xfrm>
            <a:off x="5121938" y="-2"/>
            <a:ext cx="4026760" cy="382953"/>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71" name="Google Shape;471;p51"/>
          <p:cNvSpPr txBox="1"/>
          <p:nvPr/>
        </p:nvSpPr>
        <p:spPr>
          <a:xfrm>
            <a:off x="5164275" y="0"/>
            <a:ext cx="3968700" cy="369300"/>
          </a:xfrm>
          <a:prstGeom prst="rect">
            <a:avLst/>
          </a:prstGeom>
          <a:noFill/>
          <a:ln>
            <a:noFill/>
          </a:ln>
        </p:spPr>
        <p:txBody>
          <a:bodyPr spcFirstLastPara="1" wrap="square" lIns="68575" tIns="68575" rIns="68575" bIns="68575" anchor="t" anchorCtr="0">
            <a:spAutoFit/>
          </a:bodyPr>
          <a:lstStyle/>
          <a:p>
            <a:pPr marL="0" marR="0" lvl="0" indent="0" algn="ctr" rtl="0">
              <a:lnSpc>
                <a:spcPct val="100000"/>
              </a:lnSpc>
              <a:spcBef>
                <a:spcPts val="0"/>
              </a:spcBef>
              <a:spcAft>
                <a:spcPts val="0"/>
              </a:spcAft>
              <a:buClr>
                <a:schemeClr val="dk1"/>
              </a:buClr>
              <a:buSzPts val="800"/>
              <a:buFont typeface="Arial"/>
              <a:buNone/>
            </a:pPr>
            <a:r>
              <a:rPr lang="es" sz="1500" b="1">
                <a:solidFill>
                  <a:srgbClr val="003870"/>
                </a:solidFill>
                <a:latin typeface="Trebuchet MS"/>
                <a:ea typeface="Trebuchet MS"/>
                <a:cs typeface="Trebuchet MS"/>
                <a:sym typeface="Trebuchet MS"/>
              </a:rPr>
              <a:t>Tipos de arreglos</a:t>
            </a:r>
            <a:endParaRPr sz="1500" b="0" i="0" u="none" strike="noStrike" cap="none">
              <a:solidFill>
                <a:srgbClr val="003870"/>
              </a:solidFill>
              <a:latin typeface="Courier New"/>
              <a:ea typeface="Courier New"/>
              <a:cs typeface="Courier New"/>
              <a:sym typeface="Courier New"/>
            </a:endParaRPr>
          </a:p>
        </p:txBody>
      </p:sp>
      <p:sp>
        <p:nvSpPr>
          <p:cNvPr id="472" name="Google Shape;472;p51"/>
          <p:cNvSpPr/>
          <p:nvPr/>
        </p:nvSpPr>
        <p:spPr>
          <a:xfrm>
            <a:off x="6965655" y="4833749"/>
            <a:ext cx="219100" cy="219940"/>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73" name="Google Shape;473;p51"/>
          <p:cNvSpPr txBox="1"/>
          <p:nvPr/>
        </p:nvSpPr>
        <p:spPr>
          <a:xfrm>
            <a:off x="3650944" y="901341"/>
            <a:ext cx="4528800" cy="723300"/>
          </a:xfrm>
          <a:prstGeom prst="rect">
            <a:avLst/>
          </a:prstGeom>
          <a:noFill/>
          <a:ln>
            <a:noFill/>
          </a:ln>
        </p:spPr>
        <p:txBody>
          <a:bodyPr spcFirstLastPara="1" wrap="square" lIns="68575" tIns="68575" rIns="68575" bIns="68575" anchor="t" anchorCtr="0">
            <a:spAutoFit/>
          </a:bodyPr>
          <a:lstStyle/>
          <a:p>
            <a:pPr marL="0" marR="0" lvl="0" indent="0" algn="just" rtl="0">
              <a:lnSpc>
                <a:spcPct val="100000"/>
              </a:lnSpc>
              <a:spcBef>
                <a:spcPts val="0"/>
              </a:spcBef>
              <a:spcAft>
                <a:spcPts val="0"/>
              </a:spcAft>
              <a:buClr>
                <a:srgbClr val="000000"/>
              </a:buClr>
              <a:buSzPts val="1900"/>
              <a:buFont typeface="Arial"/>
              <a:buNone/>
            </a:pPr>
            <a:r>
              <a:rPr lang="es" sz="1900" b="1">
                <a:solidFill>
                  <a:srgbClr val="00AEAA"/>
                </a:solidFill>
                <a:latin typeface="Trebuchet MS"/>
                <a:ea typeface="Trebuchet MS"/>
                <a:cs typeface="Trebuchet MS"/>
                <a:sym typeface="Trebuchet MS"/>
              </a:rPr>
              <a:t>Arreglos unidimensionales-Pilas y colas</a:t>
            </a:r>
            <a:endParaRPr sz="1900" b="1" i="0" u="none" strike="noStrike" cap="none">
              <a:solidFill>
                <a:srgbClr val="00AEAA"/>
              </a:solidFill>
              <a:latin typeface="Trebuchet MS"/>
              <a:ea typeface="Trebuchet MS"/>
              <a:cs typeface="Trebuchet MS"/>
              <a:sym typeface="Trebuchet MS"/>
            </a:endParaRPr>
          </a:p>
        </p:txBody>
      </p:sp>
      <p:sp>
        <p:nvSpPr>
          <p:cNvPr id="474" name="Google Shape;474;p51"/>
          <p:cNvSpPr txBox="1"/>
          <p:nvPr/>
        </p:nvSpPr>
        <p:spPr>
          <a:xfrm>
            <a:off x="408169" y="1492847"/>
            <a:ext cx="8450100" cy="697200"/>
          </a:xfrm>
          <a:prstGeom prst="rect">
            <a:avLst/>
          </a:prstGeom>
          <a:noFill/>
          <a:ln>
            <a:noFill/>
          </a:ln>
        </p:spPr>
        <p:txBody>
          <a:bodyPr spcFirstLastPara="1" wrap="square" lIns="68575" tIns="68575" rIns="68575" bIns="68575" anchor="t" anchorCtr="0">
            <a:spAutoFit/>
          </a:bodyPr>
          <a:lstStyle/>
          <a:p>
            <a:pPr marL="0" lvl="0" indent="0" algn="just" rtl="0">
              <a:lnSpc>
                <a:spcPct val="115000"/>
              </a:lnSpc>
              <a:spcBef>
                <a:spcPts val="1100"/>
              </a:spcBef>
              <a:spcAft>
                <a:spcPts val="1100"/>
              </a:spcAft>
              <a:buNone/>
            </a:pPr>
            <a:r>
              <a:rPr lang="es" sz="1100">
                <a:solidFill>
                  <a:schemeClr val="dk1"/>
                </a:solidFill>
                <a:latin typeface="Trebuchet MS"/>
                <a:ea typeface="Trebuchet MS"/>
                <a:cs typeface="Trebuchet MS"/>
                <a:sym typeface="Trebuchet MS"/>
              </a:rPr>
              <a:t>En Java, las pilas y las colas son estructuras de datos que permiten almacenar elementos en un orden específico y permiten acceder a ellos siguiendo reglas específicas. (este tipo de arreglo unidimensional se ve más a profundidad en estructura de datos, aquí es por conocimiento general)</a:t>
            </a:r>
            <a:endParaRPr sz="1100">
              <a:solidFill>
                <a:schemeClr val="dk1"/>
              </a:solidFill>
              <a:latin typeface="Trebuchet MS"/>
              <a:ea typeface="Trebuchet MS"/>
              <a:cs typeface="Trebuchet MS"/>
              <a:sym typeface="Trebuchet MS"/>
            </a:endParaRPr>
          </a:p>
        </p:txBody>
      </p:sp>
      <p:sp>
        <p:nvSpPr>
          <p:cNvPr id="475" name="Google Shape;475;p51"/>
          <p:cNvSpPr/>
          <p:nvPr/>
        </p:nvSpPr>
        <p:spPr>
          <a:xfrm>
            <a:off x="408169" y="2329134"/>
            <a:ext cx="3927600" cy="2347800"/>
          </a:xfrm>
          <a:prstGeom prst="roundRect">
            <a:avLst>
              <a:gd name="adj" fmla="val 16667"/>
            </a:avLst>
          </a:prstGeom>
          <a:solidFill>
            <a:srgbClr val="FFE599"/>
          </a:solidFill>
          <a:ln>
            <a:noFill/>
          </a:ln>
        </p:spPr>
        <p:txBody>
          <a:bodyPr spcFirstLastPara="1" wrap="square" lIns="68575" tIns="68575" rIns="68575" bIns="68575" anchor="ctr" anchorCtr="0">
            <a:noAutofit/>
          </a:bodyPr>
          <a:lstStyle/>
          <a:p>
            <a:pPr marL="342900" lvl="0" indent="-234950" algn="just" rtl="0">
              <a:lnSpc>
                <a:spcPct val="115000"/>
              </a:lnSpc>
              <a:spcBef>
                <a:spcPts val="1100"/>
              </a:spcBef>
              <a:spcAft>
                <a:spcPts val="0"/>
              </a:spcAft>
              <a:buClr>
                <a:schemeClr val="dk1"/>
              </a:buClr>
              <a:buSzPts val="1100"/>
              <a:buFont typeface="Trebuchet MS"/>
              <a:buAutoNum type="arabicPeriod"/>
            </a:pPr>
            <a:r>
              <a:rPr lang="es" sz="1100">
                <a:solidFill>
                  <a:schemeClr val="dk1"/>
                </a:solidFill>
                <a:latin typeface="Trebuchet MS"/>
                <a:ea typeface="Trebuchet MS"/>
                <a:cs typeface="Trebuchet MS"/>
                <a:sym typeface="Trebuchet MS"/>
              </a:rPr>
              <a:t>Pilas: Una pila es una estructura de datos que permite almacenar elementos en un orden específico y permite acceder a ellos siguiendo una regla conocida como </a:t>
            </a:r>
            <a:r>
              <a:rPr lang="es" sz="1100">
                <a:solidFill>
                  <a:srgbClr val="FF0000"/>
                </a:solidFill>
                <a:latin typeface="Trebuchet MS"/>
                <a:ea typeface="Trebuchet MS"/>
                <a:cs typeface="Trebuchet MS"/>
                <a:sym typeface="Trebuchet MS"/>
              </a:rPr>
              <a:t>LIFO (Last In First Out)</a:t>
            </a:r>
            <a:r>
              <a:rPr lang="es" sz="1100">
                <a:solidFill>
                  <a:schemeClr val="dk1"/>
                </a:solidFill>
                <a:latin typeface="Trebuchet MS"/>
                <a:ea typeface="Trebuchet MS"/>
                <a:cs typeface="Trebuchet MS"/>
                <a:sym typeface="Trebuchet MS"/>
              </a:rPr>
              <a:t>, es decir, el último elemento que se agregó es el primero que se elimina. </a:t>
            </a:r>
            <a:r>
              <a:rPr lang="es" sz="1100" u="sng">
                <a:solidFill>
                  <a:schemeClr val="dk1"/>
                </a:solidFill>
                <a:latin typeface="Trebuchet MS"/>
                <a:ea typeface="Trebuchet MS"/>
                <a:cs typeface="Trebuchet MS"/>
                <a:sym typeface="Trebuchet MS"/>
              </a:rPr>
              <a:t>Las pilas se utilizan comúnmente para implementar algoritmos de búsqueda y recorrido de árboles</a:t>
            </a:r>
            <a:r>
              <a:rPr lang="es" sz="1100">
                <a:solidFill>
                  <a:schemeClr val="dk1"/>
                </a:solidFill>
                <a:latin typeface="Trebuchet MS"/>
                <a:ea typeface="Trebuchet MS"/>
                <a:cs typeface="Trebuchet MS"/>
                <a:sym typeface="Trebuchet MS"/>
              </a:rPr>
              <a:t>, así como para administrar memoria en la pila de llamadas de las funciones.</a:t>
            </a:r>
            <a:endParaRPr sz="1100">
              <a:solidFill>
                <a:schemeClr val="dk1"/>
              </a:solidFill>
              <a:latin typeface="Trebuchet MS"/>
              <a:ea typeface="Trebuchet MS"/>
              <a:cs typeface="Trebuchet MS"/>
              <a:sym typeface="Trebuchet MS"/>
            </a:endParaRPr>
          </a:p>
          <a:p>
            <a:pPr marL="0" lvl="0" indent="0" algn="l" rtl="0">
              <a:spcBef>
                <a:spcPts val="1100"/>
              </a:spcBef>
              <a:spcAft>
                <a:spcPts val="0"/>
              </a:spcAft>
              <a:buNone/>
            </a:pPr>
            <a:endParaRPr sz="1100"/>
          </a:p>
        </p:txBody>
      </p:sp>
      <p:sp>
        <p:nvSpPr>
          <p:cNvPr id="476" name="Google Shape;476;p51"/>
          <p:cNvSpPr/>
          <p:nvPr/>
        </p:nvSpPr>
        <p:spPr>
          <a:xfrm>
            <a:off x="4930669" y="2329134"/>
            <a:ext cx="3927600" cy="2347800"/>
          </a:xfrm>
          <a:prstGeom prst="roundRect">
            <a:avLst>
              <a:gd name="adj" fmla="val 16667"/>
            </a:avLst>
          </a:prstGeom>
          <a:solidFill>
            <a:srgbClr val="FFE599"/>
          </a:solidFill>
          <a:ln>
            <a:noFill/>
          </a:ln>
        </p:spPr>
        <p:txBody>
          <a:bodyPr spcFirstLastPara="1" wrap="square" lIns="68575" tIns="68575" rIns="68575" bIns="68575" anchor="ctr" anchorCtr="0">
            <a:noAutofit/>
          </a:bodyPr>
          <a:lstStyle/>
          <a:p>
            <a:pPr marL="342900" lvl="0" indent="-234950" algn="just" rtl="0">
              <a:lnSpc>
                <a:spcPct val="115000"/>
              </a:lnSpc>
              <a:spcBef>
                <a:spcPts val="1100"/>
              </a:spcBef>
              <a:spcAft>
                <a:spcPts val="0"/>
              </a:spcAft>
              <a:buClr>
                <a:schemeClr val="dk1"/>
              </a:buClr>
              <a:buSzPts val="1100"/>
              <a:buFont typeface="Trebuchet MS"/>
              <a:buAutoNum type="arabicPeriod" startAt="2"/>
            </a:pPr>
            <a:r>
              <a:rPr lang="es" sz="1100">
                <a:solidFill>
                  <a:schemeClr val="dk1"/>
                </a:solidFill>
                <a:latin typeface="Trebuchet MS"/>
                <a:ea typeface="Trebuchet MS"/>
                <a:cs typeface="Trebuchet MS"/>
                <a:sym typeface="Trebuchet MS"/>
              </a:rPr>
              <a:t>Colas: Una cola es una estructura de datos que permite almacenar elementos en un orden específico y permite acceder a ellos siguiendo una regla conocida como </a:t>
            </a:r>
            <a:r>
              <a:rPr lang="es" sz="1100">
                <a:solidFill>
                  <a:srgbClr val="FF0000"/>
                </a:solidFill>
                <a:latin typeface="Trebuchet MS"/>
                <a:ea typeface="Trebuchet MS"/>
                <a:cs typeface="Trebuchet MS"/>
                <a:sym typeface="Trebuchet MS"/>
              </a:rPr>
              <a:t>FIFO (First In First Out)</a:t>
            </a:r>
            <a:r>
              <a:rPr lang="es" sz="1100">
                <a:solidFill>
                  <a:schemeClr val="dk1"/>
                </a:solidFill>
                <a:latin typeface="Trebuchet MS"/>
                <a:ea typeface="Trebuchet MS"/>
                <a:cs typeface="Trebuchet MS"/>
                <a:sym typeface="Trebuchet MS"/>
              </a:rPr>
              <a:t>, es decir, el primer elemento que se agregó es el primero que se elimina.</a:t>
            </a:r>
            <a:r>
              <a:rPr lang="es" sz="1100" u="sng">
                <a:solidFill>
                  <a:schemeClr val="dk1"/>
                </a:solidFill>
                <a:latin typeface="Trebuchet MS"/>
                <a:ea typeface="Trebuchet MS"/>
                <a:cs typeface="Trebuchet MS"/>
                <a:sym typeface="Trebuchet MS"/>
              </a:rPr>
              <a:t> Las colas se utilizan comúnmente en aplicaciones que involucran procesamiento de datos en tiempo real</a:t>
            </a:r>
            <a:r>
              <a:rPr lang="es" sz="1100">
                <a:solidFill>
                  <a:schemeClr val="dk1"/>
                </a:solidFill>
                <a:latin typeface="Trebuchet MS"/>
                <a:ea typeface="Trebuchet MS"/>
                <a:cs typeface="Trebuchet MS"/>
                <a:sym typeface="Trebuchet MS"/>
              </a:rPr>
              <a:t>, como la recepción y procesamiento de mensajes en un sistema de mensajería.</a:t>
            </a:r>
            <a:endParaRPr sz="1100">
              <a:solidFill>
                <a:schemeClr val="dk1"/>
              </a:solidFill>
              <a:latin typeface="Trebuchet MS"/>
              <a:ea typeface="Trebuchet MS"/>
              <a:cs typeface="Trebuchet MS"/>
              <a:sym typeface="Trebuchet MS"/>
            </a:endParaRPr>
          </a:p>
          <a:p>
            <a:pPr marL="0" lvl="0" indent="0" algn="l" rtl="0">
              <a:spcBef>
                <a:spcPts val="1100"/>
              </a:spcBef>
              <a:spcAft>
                <a:spcPts val="0"/>
              </a:spcAft>
              <a:buNone/>
            </a:pP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480"/>
        <p:cNvGrpSpPr/>
        <p:nvPr/>
      </p:nvGrpSpPr>
      <p:grpSpPr>
        <a:xfrm>
          <a:off x="0" y="0"/>
          <a:ext cx="0" cy="0"/>
          <a:chOff x="0" y="0"/>
          <a:chExt cx="0" cy="0"/>
        </a:xfrm>
      </p:grpSpPr>
      <p:sp>
        <p:nvSpPr>
          <p:cNvPr id="481" name="Google Shape;481;p52"/>
          <p:cNvSpPr/>
          <p:nvPr/>
        </p:nvSpPr>
        <p:spPr>
          <a:xfrm>
            <a:off x="0" y="1294208"/>
            <a:ext cx="182403" cy="3849529"/>
          </a:xfrm>
          <a:custGeom>
            <a:avLst/>
            <a:gdLst/>
            <a:ahLst/>
            <a:cxnLst/>
            <a:rect l="l" t="t" r="r" b="b"/>
            <a:pathLst>
              <a:path w="243204"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82" name="Google Shape;482;p52"/>
          <p:cNvSpPr/>
          <p:nvPr/>
        </p:nvSpPr>
        <p:spPr>
          <a:xfrm>
            <a:off x="6888806" y="4742270"/>
            <a:ext cx="2257996" cy="40172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83" name="Google Shape;483;p52"/>
          <p:cNvSpPr/>
          <p:nvPr/>
        </p:nvSpPr>
        <p:spPr>
          <a:xfrm>
            <a:off x="6965655" y="4833749"/>
            <a:ext cx="219100" cy="219940"/>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484" name="Google Shape;484;p52"/>
          <p:cNvPicPr preferRelativeResize="0"/>
          <p:nvPr/>
        </p:nvPicPr>
        <p:blipFill rotWithShape="1">
          <a:blip r:embed="rId3">
            <a:alphaModFix/>
          </a:blip>
          <a:srcRect t="17296" b="17582"/>
          <a:stretch/>
        </p:blipFill>
        <p:spPr>
          <a:xfrm>
            <a:off x="0" y="0"/>
            <a:ext cx="2119369" cy="788700"/>
          </a:xfrm>
          <a:prstGeom prst="rect">
            <a:avLst/>
          </a:prstGeom>
          <a:noFill/>
          <a:ln>
            <a:noFill/>
          </a:ln>
        </p:spPr>
      </p:pic>
      <p:sp>
        <p:nvSpPr>
          <p:cNvPr id="485" name="Google Shape;485;p52"/>
          <p:cNvSpPr/>
          <p:nvPr/>
        </p:nvSpPr>
        <p:spPr>
          <a:xfrm>
            <a:off x="0" y="845850"/>
            <a:ext cx="2639400" cy="528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486" name="Google Shape;486;p52"/>
          <p:cNvSpPr txBox="1"/>
          <p:nvPr/>
        </p:nvSpPr>
        <p:spPr>
          <a:xfrm>
            <a:off x="2184150" y="130106"/>
            <a:ext cx="1659600" cy="507900"/>
          </a:xfrm>
          <a:prstGeom prst="rect">
            <a:avLst/>
          </a:prstGeom>
          <a:solidFill>
            <a:schemeClr val="lt1"/>
          </a:solid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003870"/>
                </a:solidFill>
                <a:latin typeface="Oswald"/>
                <a:ea typeface="Oswald"/>
                <a:cs typeface="Oswald"/>
                <a:sym typeface="Oswald"/>
              </a:rPr>
              <a:t>INGENIERÍA DE </a:t>
            </a:r>
            <a:r>
              <a:rPr lang="es" sz="1200" b="0" i="0" u="none" strike="noStrike" cap="none">
                <a:solidFill>
                  <a:srgbClr val="003870"/>
                </a:solidFill>
                <a:latin typeface="Oswald SemiBold"/>
                <a:ea typeface="Oswald SemiBold"/>
                <a:cs typeface="Oswald SemiBold"/>
                <a:sym typeface="Oswald SemiBold"/>
              </a:rPr>
              <a:t>SISTEMAS Y COMPUTACIÓN</a:t>
            </a:r>
            <a:endParaRPr sz="1200" b="0" i="0" u="none" strike="noStrike" cap="none">
              <a:solidFill>
                <a:srgbClr val="003870"/>
              </a:solidFill>
              <a:latin typeface="Oswald SemiBold"/>
              <a:ea typeface="Oswald SemiBold"/>
              <a:cs typeface="Oswald SemiBold"/>
              <a:sym typeface="Oswald SemiBold"/>
            </a:endParaRPr>
          </a:p>
        </p:txBody>
      </p:sp>
      <p:sp>
        <p:nvSpPr>
          <p:cNvPr id="487" name="Google Shape;487;p52"/>
          <p:cNvSpPr/>
          <p:nvPr/>
        </p:nvSpPr>
        <p:spPr>
          <a:xfrm>
            <a:off x="2105625" y="205388"/>
            <a:ext cx="21300" cy="3393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488" name="Google Shape;488;p52"/>
          <p:cNvSpPr/>
          <p:nvPr/>
        </p:nvSpPr>
        <p:spPr>
          <a:xfrm>
            <a:off x="5121938" y="-2"/>
            <a:ext cx="4026760" cy="382953"/>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89" name="Google Shape;489;p52"/>
          <p:cNvSpPr txBox="1"/>
          <p:nvPr/>
        </p:nvSpPr>
        <p:spPr>
          <a:xfrm>
            <a:off x="5164275" y="0"/>
            <a:ext cx="3968700" cy="369300"/>
          </a:xfrm>
          <a:prstGeom prst="rect">
            <a:avLst/>
          </a:prstGeom>
          <a:noFill/>
          <a:ln>
            <a:noFill/>
          </a:ln>
        </p:spPr>
        <p:txBody>
          <a:bodyPr spcFirstLastPara="1" wrap="square" lIns="68575" tIns="68575" rIns="68575" bIns="68575" anchor="t" anchorCtr="0">
            <a:spAutoFit/>
          </a:bodyPr>
          <a:lstStyle/>
          <a:p>
            <a:pPr marL="0" marR="0" lvl="0" indent="0" algn="ctr" rtl="0">
              <a:lnSpc>
                <a:spcPct val="100000"/>
              </a:lnSpc>
              <a:spcBef>
                <a:spcPts val="0"/>
              </a:spcBef>
              <a:spcAft>
                <a:spcPts val="0"/>
              </a:spcAft>
              <a:buClr>
                <a:schemeClr val="dk1"/>
              </a:buClr>
              <a:buSzPts val="800"/>
              <a:buFont typeface="Arial"/>
              <a:buNone/>
            </a:pPr>
            <a:r>
              <a:rPr lang="es" sz="1500" b="1">
                <a:solidFill>
                  <a:srgbClr val="003870"/>
                </a:solidFill>
                <a:latin typeface="Trebuchet MS"/>
                <a:ea typeface="Trebuchet MS"/>
                <a:cs typeface="Trebuchet MS"/>
                <a:sym typeface="Trebuchet MS"/>
              </a:rPr>
              <a:t>Tipos de arreglos</a:t>
            </a:r>
            <a:endParaRPr sz="1500" b="0" i="0" u="none" strike="noStrike" cap="none">
              <a:solidFill>
                <a:srgbClr val="003870"/>
              </a:solidFill>
              <a:latin typeface="Courier New"/>
              <a:ea typeface="Courier New"/>
              <a:cs typeface="Courier New"/>
              <a:sym typeface="Courier New"/>
            </a:endParaRPr>
          </a:p>
        </p:txBody>
      </p:sp>
      <p:sp>
        <p:nvSpPr>
          <p:cNvPr id="490" name="Google Shape;490;p52"/>
          <p:cNvSpPr/>
          <p:nvPr/>
        </p:nvSpPr>
        <p:spPr>
          <a:xfrm>
            <a:off x="6965655" y="4833749"/>
            <a:ext cx="219100" cy="219940"/>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91" name="Google Shape;491;p52"/>
          <p:cNvSpPr txBox="1"/>
          <p:nvPr/>
        </p:nvSpPr>
        <p:spPr>
          <a:xfrm>
            <a:off x="373181" y="1294200"/>
            <a:ext cx="3842700" cy="431100"/>
          </a:xfrm>
          <a:prstGeom prst="rect">
            <a:avLst/>
          </a:prstGeom>
          <a:noFill/>
          <a:ln>
            <a:noFill/>
          </a:ln>
        </p:spPr>
        <p:txBody>
          <a:bodyPr spcFirstLastPara="1" wrap="square" lIns="68575" tIns="68575" rIns="68575" bIns="68575" anchor="t" anchorCtr="0">
            <a:spAutoFit/>
          </a:bodyPr>
          <a:lstStyle/>
          <a:p>
            <a:pPr marL="0" marR="0" lvl="0" indent="0" algn="just" rtl="0">
              <a:lnSpc>
                <a:spcPct val="100000"/>
              </a:lnSpc>
              <a:spcBef>
                <a:spcPts val="0"/>
              </a:spcBef>
              <a:spcAft>
                <a:spcPts val="0"/>
              </a:spcAft>
              <a:buClr>
                <a:srgbClr val="000000"/>
              </a:buClr>
              <a:buSzPts val="1900"/>
              <a:buFont typeface="Arial"/>
              <a:buNone/>
            </a:pPr>
            <a:r>
              <a:rPr lang="es" sz="1900" b="1">
                <a:solidFill>
                  <a:srgbClr val="00AEAA"/>
                </a:solidFill>
                <a:latin typeface="Trebuchet MS"/>
                <a:ea typeface="Trebuchet MS"/>
                <a:cs typeface="Trebuchet MS"/>
                <a:sym typeface="Trebuchet MS"/>
              </a:rPr>
              <a:t>Estructura de datos-Diccionario</a:t>
            </a:r>
            <a:endParaRPr sz="1900" b="1" i="0" u="none" strike="noStrike" cap="none">
              <a:solidFill>
                <a:srgbClr val="00AEAA"/>
              </a:solidFill>
              <a:latin typeface="Trebuchet MS"/>
              <a:ea typeface="Trebuchet MS"/>
              <a:cs typeface="Trebuchet MS"/>
              <a:sym typeface="Trebuchet MS"/>
            </a:endParaRPr>
          </a:p>
        </p:txBody>
      </p:sp>
      <p:sp>
        <p:nvSpPr>
          <p:cNvPr id="492" name="Google Shape;492;p52"/>
          <p:cNvSpPr txBox="1"/>
          <p:nvPr/>
        </p:nvSpPr>
        <p:spPr>
          <a:xfrm>
            <a:off x="373181" y="1877738"/>
            <a:ext cx="3660300" cy="2584500"/>
          </a:xfrm>
          <a:prstGeom prst="rect">
            <a:avLst/>
          </a:prstGeom>
          <a:noFill/>
          <a:ln>
            <a:noFill/>
          </a:ln>
        </p:spPr>
        <p:txBody>
          <a:bodyPr spcFirstLastPara="1" wrap="square" lIns="68575" tIns="68575" rIns="68575" bIns="68575" anchor="t" anchorCtr="0">
            <a:spAutoFit/>
          </a:bodyPr>
          <a:lstStyle/>
          <a:p>
            <a:pPr marL="0" lvl="0" indent="0" algn="just" rtl="0">
              <a:lnSpc>
                <a:spcPct val="115000"/>
              </a:lnSpc>
              <a:spcBef>
                <a:spcPts val="1100"/>
              </a:spcBef>
              <a:spcAft>
                <a:spcPts val="1100"/>
              </a:spcAft>
              <a:buNone/>
            </a:pPr>
            <a:r>
              <a:rPr lang="es" sz="1400">
                <a:solidFill>
                  <a:schemeClr val="dk1"/>
                </a:solidFill>
                <a:latin typeface="Trebuchet MS"/>
                <a:ea typeface="Trebuchet MS"/>
                <a:cs typeface="Trebuchet MS"/>
                <a:sym typeface="Trebuchet MS"/>
              </a:rPr>
              <a:t>En Python, un diccionario no es técnicamente un tipo de arreglo. Un arreglo es una estructura de datos que contiene elementos del mismo tipo, que se acceden mediante índices enteros. En cambio, un diccionario es una estructura de datos que asocia una clave con un valor, donde la clave puede ser de cualquier tipo inmutable y el valor puede ser de cualquier tipo de dato, incluso otro diccionario</a:t>
            </a:r>
            <a:endParaRPr sz="2100" b="1">
              <a:solidFill>
                <a:schemeClr val="dk1"/>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496"/>
        <p:cNvGrpSpPr/>
        <p:nvPr/>
      </p:nvGrpSpPr>
      <p:grpSpPr>
        <a:xfrm>
          <a:off x="0" y="0"/>
          <a:ext cx="0" cy="0"/>
          <a:chOff x="0" y="0"/>
          <a:chExt cx="0" cy="0"/>
        </a:xfrm>
      </p:grpSpPr>
      <p:sp>
        <p:nvSpPr>
          <p:cNvPr id="497" name="Google Shape;497;p53"/>
          <p:cNvSpPr/>
          <p:nvPr/>
        </p:nvSpPr>
        <p:spPr>
          <a:xfrm>
            <a:off x="0" y="1294208"/>
            <a:ext cx="182403" cy="3849529"/>
          </a:xfrm>
          <a:custGeom>
            <a:avLst/>
            <a:gdLst/>
            <a:ahLst/>
            <a:cxnLst/>
            <a:rect l="l" t="t" r="r" b="b"/>
            <a:pathLst>
              <a:path w="243204"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98" name="Google Shape;498;p53"/>
          <p:cNvSpPr/>
          <p:nvPr/>
        </p:nvSpPr>
        <p:spPr>
          <a:xfrm>
            <a:off x="6888806" y="4742270"/>
            <a:ext cx="2257996" cy="40172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99" name="Google Shape;499;p53"/>
          <p:cNvSpPr/>
          <p:nvPr/>
        </p:nvSpPr>
        <p:spPr>
          <a:xfrm>
            <a:off x="6965655" y="4833749"/>
            <a:ext cx="219100" cy="219940"/>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500" name="Google Shape;500;p53"/>
          <p:cNvPicPr preferRelativeResize="0"/>
          <p:nvPr/>
        </p:nvPicPr>
        <p:blipFill rotWithShape="1">
          <a:blip r:embed="rId3">
            <a:alphaModFix/>
          </a:blip>
          <a:srcRect t="17296" b="17582"/>
          <a:stretch/>
        </p:blipFill>
        <p:spPr>
          <a:xfrm>
            <a:off x="0" y="0"/>
            <a:ext cx="2119369" cy="788700"/>
          </a:xfrm>
          <a:prstGeom prst="rect">
            <a:avLst/>
          </a:prstGeom>
          <a:noFill/>
          <a:ln>
            <a:noFill/>
          </a:ln>
        </p:spPr>
      </p:pic>
      <p:sp>
        <p:nvSpPr>
          <p:cNvPr id="501" name="Google Shape;501;p53"/>
          <p:cNvSpPr/>
          <p:nvPr/>
        </p:nvSpPr>
        <p:spPr>
          <a:xfrm>
            <a:off x="0" y="845850"/>
            <a:ext cx="2639400" cy="528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502" name="Google Shape;502;p53"/>
          <p:cNvSpPr txBox="1"/>
          <p:nvPr/>
        </p:nvSpPr>
        <p:spPr>
          <a:xfrm>
            <a:off x="2184150" y="130106"/>
            <a:ext cx="1659600" cy="507900"/>
          </a:xfrm>
          <a:prstGeom prst="rect">
            <a:avLst/>
          </a:prstGeom>
          <a:solidFill>
            <a:schemeClr val="lt1"/>
          </a:solid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003870"/>
                </a:solidFill>
                <a:latin typeface="Oswald"/>
                <a:ea typeface="Oswald"/>
                <a:cs typeface="Oswald"/>
                <a:sym typeface="Oswald"/>
              </a:rPr>
              <a:t>INGENIERÍA DE </a:t>
            </a:r>
            <a:r>
              <a:rPr lang="es" sz="1200" b="0" i="0" u="none" strike="noStrike" cap="none">
                <a:solidFill>
                  <a:srgbClr val="003870"/>
                </a:solidFill>
                <a:latin typeface="Oswald SemiBold"/>
                <a:ea typeface="Oswald SemiBold"/>
                <a:cs typeface="Oswald SemiBold"/>
                <a:sym typeface="Oswald SemiBold"/>
              </a:rPr>
              <a:t>SISTEMAS Y COMPUTACIÓN</a:t>
            </a:r>
            <a:endParaRPr sz="1200" b="0" i="0" u="none" strike="noStrike" cap="none">
              <a:solidFill>
                <a:srgbClr val="003870"/>
              </a:solidFill>
              <a:latin typeface="Oswald SemiBold"/>
              <a:ea typeface="Oswald SemiBold"/>
              <a:cs typeface="Oswald SemiBold"/>
              <a:sym typeface="Oswald SemiBold"/>
            </a:endParaRPr>
          </a:p>
        </p:txBody>
      </p:sp>
      <p:sp>
        <p:nvSpPr>
          <p:cNvPr id="503" name="Google Shape;503;p53"/>
          <p:cNvSpPr/>
          <p:nvPr/>
        </p:nvSpPr>
        <p:spPr>
          <a:xfrm>
            <a:off x="2105625" y="205388"/>
            <a:ext cx="21300" cy="3393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504" name="Google Shape;504;p53"/>
          <p:cNvSpPr/>
          <p:nvPr/>
        </p:nvSpPr>
        <p:spPr>
          <a:xfrm>
            <a:off x="5121938" y="-2"/>
            <a:ext cx="4026760" cy="382953"/>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05" name="Google Shape;505;p53"/>
          <p:cNvSpPr txBox="1"/>
          <p:nvPr/>
        </p:nvSpPr>
        <p:spPr>
          <a:xfrm>
            <a:off x="5164275" y="0"/>
            <a:ext cx="3968700" cy="369300"/>
          </a:xfrm>
          <a:prstGeom prst="rect">
            <a:avLst/>
          </a:prstGeom>
          <a:noFill/>
          <a:ln>
            <a:noFill/>
          </a:ln>
        </p:spPr>
        <p:txBody>
          <a:bodyPr spcFirstLastPara="1" wrap="square" lIns="68575" tIns="68575" rIns="68575" bIns="68575" anchor="t" anchorCtr="0">
            <a:spAutoFit/>
          </a:bodyPr>
          <a:lstStyle/>
          <a:p>
            <a:pPr marL="0" marR="0" lvl="0" indent="0" algn="ctr" rtl="0">
              <a:lnSpc>
                <a:spcPct val="100000"/>
              </a:lnSpc>
              <a:spcBef>
                <a:spcPts val="0"/>
              </a:spcBef>
              <a:spcAft>
                <a:spcPts val="0"/>
              </a:spcAft>
              <a:buClr>
                <a:schemeClr val="dk1"/>
              </a:buClr>
              <a:buSzPts val="800"/>
              <a:buFont typeface="Arial"/>
              <a:buNone/>
            </a:pPr>
            <a:r>
              <a:rPr lang="es" sz="1500" b="1">
                <a:solidFill>
                  <a:srgbClr val="003870"/>
                </a:solidFill>
                <a:latin typeface="Trebuchet MS"/>
                <a:ea typeface="Trebuchet MS"/>
                <a:cs typeface="Trebuchet MS"/>
                <a:sym typeface="Trebuchet MS"/>
              </a:rPr>
              <a:t>Tipos de arreglos</a:t>
            </a:r>
            <a:endParaRPr sz="1500" b="0" i="0" u="none" strike="noStrike" cap="none">
              <a:solidFill>
                <a:srgbClr val="003870"/>
              </a:solidFill>
              <a:latin typeface="Courier New"/>
              <a:ea typeface="Courier New"/>
              <a:cs typeface="Courier New"/>
              <a:sym typeface="Courier New"/>
            </a:endParaRPr>
          </a:p>
        </p:txBody>
      </p:sp>
      <p:sp>
        <p:nvSpPr>
          <p:cNvPr id="506" name="Google Shape;506;p53"/>
          <p:cNvSpPr/>
          <p:nvPr/>
        </p:nvSpPr>
        <p:spPr>
          <a:xfrm>
            <a:off x="6965655" y="4833749"/>
            <a:ext cx="219100" cy="219940"/>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07" name="Google Shape;507;p53"/>
          <p:cNvSpPr txBox="1"/>
          <p:nvPr/>
        </p:nvSpPr>
        <p:spPr>
          <a:xfrm>
            <a:off x="373181" y="1294200"/>
            <a:ext cx="3842700" cy="431100"/>
          </a:xfrm>
          <a:prstGeom prst="rect">
            <a:avLst/>
          </a:prstGeom>
          <a:noFill/>
          <a:ln>
            <a:noFill/>
          </a:ln>
        </p:spPr>
        <p:txBody>
          <a:bodyPr spcFirstLastPara="1" wrap="square" lIns="68575" tIns="68575" rIns="68575" bIns="68575" anchor="t" anchorCtr="0">
            <a:spAutoFit/>
          </a:bodyPr>
          <a:lstStyle/>
          <a:p>
            <a:pPr marL="0" marR="0" lvl="0" indent="0" algn="just" rtl="0">
              <a:lnSpc>
                <a:spcPct val="100000"/>
              </a:lnSpc>
              <a:spcBef>
                <a:spcPts val="0"/>
              </a:spcBef>
              <a:spcAft>
                <a:spcPts val="0"/>
              </a:spcAft>
              <a:buClr>
                <a:srgbClr val="000000"/>
              </a:buClr>
              <a:buSzPts val="1900"/>
              <a:buFont typeface="Arial"/>
              <a:buNone/>
            </a:pPr>
            <a:r>
              <a:rPr lang="es" sz="1900" b="1">
                <a:solidFill>
                  <a:srgbClr val="00AEAA"/>
                </a:solidFill>
                <a:latin typeface="Trebuchet MS"/>
                <a:ea typeface="Trebuchet MS"/>
                <a:cs typeface="Trebuchet MS"/>
                <a:sym typeface="Trebuchet MS"/>
              </a:rPr>
              <a:t>Estructura de datos-Diccionario</a:t>
            </a:r>
            <a:endParaRPr sz="1900" b="1" i="0" u="none" strike="noStrike" cap="none">
              <a:solidFill>
                <a:srgbClr val="00AEAA"/>
              </a:solidFill>
              <a:latin typeface="Trebuchet MS"/>
              <a:ea typeface="Trebuchet MS"/>
              <a:cs typeface="Trebuchet MS"/>
              <a:sym typeface="Trebuchet MS"/>
            </a:endParaRPr>
          </a:p>
        </p:txBody>
      </p:sp>
      <p:sp>
        <p:nvSpPr>
          <p:cNvPr id="508" name="Google Shape;508;p53"/>
          <p:cNvSpPr txBox="1"/>
          <p:nvPr/>
        </p:nvSpPr>
        <p:spPr>
          <a:xfrm>
            <a:off x="373181" y="1877738"/>
            <a:ext cx="3660300" cy="2584500"/>
          </a:xfrm>
          <a:prstGeom prst="rect">
            <a:avLst/>
          </a:prstGeom>
          <a:noFill/>
          <a:ln>
            <a:noFill/>
          </a:ln>
        </p:spPr>
        <p:txBody>
          <a:bodyPr spcFirstLastPara="1" wrap="square" lIns="68575" tIns="68575" rIns="68575" bIns="68575" anchor="t" anchorCtr="0">
            <a:spAutoFit/>
          </a:bodyPr>
          <a:lstStyle/>
          <a:p>
            <a:pPr marL="0" lvl="0" indent="0" algn="just" rtl="0">
              <a:lnSpc>
                <a:spcPct val="115000"/>
              </a:lnSpc>
              <a:spcBef>
                <a:spcPts val="1100"/>
              </a:spcBef>
              <a:spcAft>
                <a:spcPts val="1100"/>
              </a:spcAft>
              <a:buNone/>
            </a:pPr>
            <a:r>
              <a:rPr lang="es" sz="1400">
                <a:solidFill>
                  <a:schemeClr val="dk1"/>
                </a:solidFill>
                <a:latin typeface="Trebuchet MS"/>
                <a:ea typeface="Trebuchet MS"/>
                <a:cs typeface="Trebuchet MS"/>
                <a:sym typeface="Trebuchet MS"/>
              </a:rPr>
              <a:t>En Python, un diccionario no es técnicamente un tipo de arreglo. Un arreglo es una estructura de datos que contiene elementos del mismo tipo, que se acceden mediante índices enteros. En cambio, un diccionario es una estructura de datos que asocia una clave con un valor, donde la clave puede ser de cualquier tipo inmutable y el valor puede ser de cualquier tipo de dato, incluso otro diccionario</a:t>
            </a:r>
            <a:endParaRPr sz="2100" b="1">
              <a:solidFill>
                <a:schemeClr val="dk1"/>
              </a:solidFill>
              <a:latin typeface="Trebuchet MS"/>
              <a:ea typeface="Trebuchet MS"/>
              <a:cs typeface="Trebuchet MS"/>
              <a:sym typeface="Trebuchet MS"/>
            </a:endParaRPr>
          </a:p>
        </p:txBody>
      </p:sp>
      <p:sp>
        <p:nvSpPr>
          <p:cNvPr id="509" name="Google Shape;509;p53"/>
          <p:cNvSpPr txBox="1"/>
          <p:nvPr/>
        </p:nvSpPr>
        <p:spPr>
          <a:xfrm>
            <a:off x="4325531" y="595200"/>
            <a:ext cx="4558200" cy="646500"/>
          </a:xfrm>
          <a:prstGeom prst="rect">
            <a:avLst/>
          </a:prstGeom>
          <a:noFill/>
          <a:ln>
            <a:noFill/>
          </a:ln>
        </p:spPr>
        <p:txBody>
          <a:bodyPr spcFirstLastPara="1" wrap="square" lIns="68575" tIns="68575" rIns="68575" bIns="68575" anchor="t" anchorCtr="0">
            <a:spAutoFit/>
          </a:bodyPr>
          <a:lstStyle/>
          <a:p>
            <a:pPr marL="0" lvl="0" indent="0" algn="just" rtl="0">
              <a:spcBef>
                <a:spcPts val="0"/>
              </a:spcBef>
              <a:spcAft>
                <a:spcPts val="0"/>
              </a:spcAft>
              <a:buNone/>
            </a:pPr>
            <a:r>
              <a:rPr lang="es" sz="1100">
                <a:solidFill>
                  <a:schemeClr val="dk1"/>
                </a:solidFill>
                <a:latin typeface="Trebuchet MS"/>
                <a:ea typeface="Trebuchet MS"/>
                <a:cs typeface="Trebuchet MS"/>
                <a:sym typeface="Trebuchet MS"/>
              </a:rPr>
              <a:t>En Python, se define un diccionario utilizando llaves </a:t>
            </a:r>
            <a:r>
              <a:rPr lang="es" sz="1100" b="1">
                <a:solidFill>
                  <a:schemeClr val="dk1"/>
                </a:solidFill>
                <a:latin typeface="Courier New"/>
                <a:ea typeface="Courier New"/>
                <a:cs typeface="Courier New"/>
                <a:sym typeface="Courier New"/>
              </a:rPr>
              <a:t>{}</a:t>
            </a:r>
            <a:r>
              <a:rPr lang="es" sz="1100">
                <a:solidFill>
                  <a:schemeClr val="dk1"/>
                </a:solidFill>
                <a:latin typeface="Trebuchet MS"/>
                <a:ea typeface="Trebuchet MS"/>
                <a:cs typeface="Trebuchet MS"/>
                <a:sym typeface="Trebuchet MS"/>
              </a:rPr>
              <a:t> y separando los elementos con comas. Cada elemento del diccionario se compone de una clave y un valor, separados por dos puntos. Por ejemplo:</a:t>
            </a:r>
            <a:endParaRPr sz="1100">
              <a:solidFill>
                <a:schemeClr val="dk1"/>
              </a:solidFill>
              <a:latin typeface="Trebuchet MS"/>
              <a:ea typeface="Trebuchet MS"/>
              <a:cs typeface="Trebuchet MS"/>
              <a:sym typeface="Trebuchet MS"/>
            </a:endParaRPr>
          </a:p>
        </p:txBody>
      </p:sp>
      <p:pic>
        <p:nvPicPr>
          <p:cNvPr id="510" name="Google Shape;510;p53"/>
          <p:cNvPicPr preferRelativeResize="0"/>
          <p:nvPr/>
        </p:nvPicPr>
        <p:blipFill>
          <a:blip r:embed="rId4">
            <a:alphaModFix/>
          </a:blip>
          <a:stretch>
            <a:fillRect/>
          </a:stretch>
        </p:blipFill>
        <p:spPr>
          <a:xfrm>
            <a:off x="4431263" y="1341300"/>
            <a:ext cx="4521300" cy="883500"/>
          </a:xfrm>
          <a:prstGeom prst="roundRect">
            <a:avLst>
              <a:gd name="adj" fmla="val 5877"/>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514"/>
        <p:cNvGrpSpPr/>
        <p:nvPr/>
      </p:nvGrpSpPr>
      <p:grpSpPr>
        <a:xfrm>
          <a:off x="0" y="0"/>
          <a:ext cx="0" cy="0"/>
          <a:chOff x="0" y="0"/>
          <a:chExt cx="0" cy="0"/>
        </a:xfrm>
      </p:grpSpPr>
      <p:sp>
        <p:nvSpPr>
          <p:cNvPr id="515" name="Google Shape;515;p54"/>
          <p:cNvSpPr/>
          <p:nvPr/>
        </p:nvSpPr>
        <p:spPr>
          <a:xfrm>
            <a:off x="0" y="1294208"/>
            <a:ext cx="182403" cy="3849529"/>
          </a:xfrm>
          <a:custGeom>
            <a:avLst/>
            <a:gdLst/>
            <a:ahLst/>
            <a:cxnLst/>
            <a:rect l="l" t="t" r="r" b="b"/>
            <a:pathLst>
              <a:path w="243204"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16" name="Google Shape;516;p54"/>
          <p:cNvSpPr/>
          <p:nvPr/>
        </p:nvSpPr>
        <p:spPr>
          <a:xfrm>
            <a:off x="6888806" y="4742270"/>
            <a:ext cx="2257996" cy="40172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17" name="Google Shape;517;p54"/>
          <p:cNvSpPr/>
          <p:nvPr/>
        </p:nvSpPr>
        <p:spPr>
          <a:xfrm>
            <a:off x="6965655" y="4833749"/>
            <a:ext cx="219100" cy="219940"/>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518" name="Google Shape;518;p54"/>
          <p:cNvPicPr preferRelativeResize="0"/>
          <p:nvPr/>
        </p:nvPicPr>
        <p:blipFill rotWithShape="1">
          <a:blip r:embed="rId3">
            <a:alphaModFix/>
          </a:blip>
          <a:srcRect t="17296" b="17582"/>
          <a:stretch/>
        </p:blipFill>
        <p:spPr>
          <a:xfrm>
            <a:off x="0" y="0"/>
            <a:ext cx="2119369" cy="788700"/>
          </a:xfrm>
          <a:prstGeom prst="rect">
            <a:avLst/>
          </a:prstGeom>
          <a:noFill/>
          <a:ln>
            <a:noFill/>
          </a:ln>
        </p:spPr>
      </p:pic>
      <p:sp>
        <p:nvSpPr>
          <p:cNvPr id="519" name="Google Shape;519;p54"/>
          <p:cNvSpPr/>
          <p:nvPr/>
        </p:nvSpPr>
        <p:spPr>
          <a:xfrm>
            <a:off x="0" y="845850"/>
            <a:ext cx="2639400" cy="528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520" name="Google Shape;520;p54"/>
          <p:cNvSpPr txBox="1"/>
          <p:nvPr/>
        </p:nvSpPr>
        <p:spPr>
          <a:xfrm>
            <a:off x="2184150" y="130106"/>
            <a:ext cx="1659600" cy="507900"/>
          </a:xfrm>
          <a:prstGeom prst="rect">
            <a:avLst/>
          </a:prstGeom>
          <a:solidFill>
            <a:schemeClr val="lt1"/>
          </a:solid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003870"/>
                </a:solidFill>
                <a:latin typeface="Oswald"/>
                <a:ea typeface="Oswald"/>
                <a:cs typeface="Oswald"/>
                <a:sym typeface="Oswald"/>
              </a:rPr>
              <a:t>INGENIERÍA DE </a:t>
            </a:r>
            <a:r>
              <a:rPr lang="es" sz="1200" b="0" i="0" u="none" strike="noStrike" cap="none">
                <a:solidFill>
                  <a:srgbClr val="003870"/>
                </a:solidFill>
                <a:latin typeface="Oswald SemiBold"/>
                <a:ea typeface="Oswald SemiBold"/>
                <a:cs typeface="Oswald SemiBold"/>
                <a:sym typeface="Oswald SemiBold"/>
              </a:rPr>
              <a:t>SISTEMAS Y COMPUTACIÓN</a:t>
            </a:r>
            <a:endParaRPr sz="1200" b="0" i="0" u="none" strike="noStrike" cap="none">
              <a:solidFill>
                <a:srgbClr val="003870"/>
              </a:solidFill>
              <a:latin typeface="Oswald SemiBold"/>
              <a:ea typeface="Oswald SemiBold"/>
              <a:cs typeface="Oswald SemiBold"/>
              <a:sym typeface="Oswald SemiBold"/>
            </a:endParaRPr>
          </a:p>
        </p:txBody>
      </p:sp>
      <p:sp>
        <p:nvSpPr>
          <p:cNvPr id="521" name="Google Shape;521;p54"/>
          <p:cNvSpPr/>
          <p:nvPr/>
        </p:nvSpPr>
        <p:spPr>
          <a:xfrm>
            <a:off x="2105625" y="205388"/>
            <a:ext cx="21300" cy="3393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522" name="Google Shape;522;p54"/>
          <p:cNvSpPr/>
          <p:nvPr/>
        </p:nvSpPr>
        <p:spPr>
          <a:xfrm>
            <a:off x="5121938" y="-2"/>
            <a:ext cx="4026760" cy="382953"/>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23" name="Google Shape;523;p54"/>
          <p:cNvSpPr txBox="1"/>
          <p:nvPr/>
        </p:nvSpPr>
        <p:spPr>
          <a:xfrm>
            <a:off x="5164275" y="0"/>
            <a:ext cx="3968700" cy="369300"/>
          </a:xfrm>
          <a:prstGeom prst="rect">
            <a:avLst/>
          </a:prstGeom>
          <a:noFill/>
          <a:ln>
            <a:noFill/>
          </a:ln>
        </p:spPr>
        <p:txBody>
          <a:bodyPr spcFirstLastPara="1" wrap="square" lIns="68575" tIns="68575" rIns="68575" bIns="68575" anchor="t" anchorCtr="0">
            <a:spAutoFit/>
          </a:bodyPr>
          <a:lstStyle/>
          <a:p>
            <a:pPr marL="0" marR="0" lvl="0" indent="0" algn="ctr" rtl="0">
              <a:lnSpc>
                <a:spcPct val="100000"/>
              </a:lnSpc>
              <a:spcBef>
                <a:spcPts val="0"/>
              </a:spcBef>
              <a:spcAft>
                <a:spcPts val="0"/>
              </a:spcAft>
              <a:buClr>
                <a:schemeClr val="dk1"/>
              </a:buClr>
              <a:buSzPts val="800"/>
              <a:buFont typeface="Arial"/>
              <a:buNone/>
            </a:pPr>
            <a:r>
              <a:rPr lang="es" sz="1500" b="1">
                <a:solidFill>
                  <a:srgbClr val="003870"/>
                </a:solidFill>
                <a:latin typeface="Trebuchet MS"/>
                <a:ea typeface="Trebuchet MS"/>
                <a:cs typeface="Trebuchet MS"/>
                <a:sym typeface="Trebuchet MS"/>
              </a:rPr>
              <a:t>Tipos de arreglos</a:t>
            </a:r>
            <a:endParaRPr sz="1500" b="0" i="0" u="none" strike="noStrike" cap="none">
              <a:solidFill>
                <a:srgbClr val="003870"/>
              </a:solidFill>
              <a:latin typeface="Courier New"/>
              <a:ea typeface="Courier New"/>
              <a:cs typeface="Courier New"/>
              <a:sym typeface="Courier New"/>
            </a:endParaRPr>
          </a:p>
        </p:txBody>
      </p:sp>
      <p:sp>
        <p:nvSpPr>
          <p:cNvPr id="524" name="Google Shape;524;p54"/>
          <p:cNvSpPr/>
          <p:nvPr/>
        </p:nvSpPr>
        <p:spPr>
          <a:xfrm>
            <a:off x="6965655" y="4833749"/>
            <a:ext cx="219100" cy="219940"/>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25" name="Google Shape;525;p54"/>
          <p:cNvSpPr txBox="1"/>
          <p:nvPr/>
        </p:nvSpPr>
        <p:spPr>
          <a:xfrm>
            <a:off x="373181" y="1294200"/>
            <a:ext cx="3842700" cy="431100"/>
          </a:xfrm>
          <a:prstGeom prst="rect">
            <a:avLst/>
          </a:prstGeom>
          <a:noFill/>
          <a:ln>
            <a:noFill/>
          </a:ln>
        </p:spPr>
        <p:txBody>
          <a:bodyPr spcFirstLastPara="1" wrap="square" lIns="68575" tIns="68575" rIns="68575" bIns="68575" anchor="t" anchorCtr="0">
            <a:spAutoFit/>
          </a:bodyPr>
          <a:lstStyle/>
          <a:p>
            <a:pPr marL="0" marR="0" lvl="0" indent="0" algn="just" rtl="0">
              <a:lnSpc>
                <a:spcPct val="100000"/>
              </a:lnSpc>
              <a:spcBef>
                <a:spcPts val="0"/>
              </a:spcBef>
              <a:spcAft>
                <a:spcPts val="0"/>
              </a:spcAft>
              <a:buClr>
                <a:srgbClr val="000000"/>
              </a:buClr>
              <a:buSzPts val="1900"/>
              <a:buFont typeface="Arial"/>
              <a:buNone/>
            </a:pPr>
            <a:r>
              <a:rPr lang="es" sz="1900" b="1">
                <a:solidFill>
                  <a:srgbClr val="00AEAA"/>
                </a:solidFill>
                <a:latin typeface="Trebuchet MS"/>
                <a:ea typeface="Trebuchet MS"/>
                <a:cs typeface="Trebuchet MS"/>
                <a:sym typeface="Trebuchet MS"/>
              </a:rPr>
              <a:t>Estructura de datos-Diccionario</a:t>
            </a:r>
            <a:endParaRPr sz="1900" b="1" i="0" u="none" strike="noStrike" cap="none">
              <a:solidFill>
                <a:srgbClr val="00AEAA"/>
              </a:solidFill>
              <a:latin typeface="Trebuchet MS"/>
              <a:ea typeface="Trebuchet MS"/>
              <a:cs typeface="Trebuchet MS"/>
              <a:sym typeface="Trebuchet MS"/>
            </a:endParaRPr>
          </a:p>
        </p:txBody>
      </p:sp>
      <p:sp>
        <p:nvSpPr>
          <p:cNvPr id="526" name="Google Shape;526;p54"/>
          <p:cNvSpPr txBox="1"/>
          <p:nvPr/>
        </p:nvSpPr>
        <p:spPr>
          <a:xfrm>
            <a:off x="373181" y="1877738"/>
            <a:ext cx="3660300" cy="2584500"/>
          </a:xfrm>
          <a:prstGeom prst="rect">
            <a:avLst/>
          </a:prstGeom>
          <a:noFill/>
          <a:ln>
            <a:noFill/>
          </a:ln>
        </p:spPr>
        <p:txBody>
          <a:bodyPr spcFirstLastPara="1" wrap="square" lIns="68575" tIns="68575" rIns="68575" bIns="68575" anchor="t" anchorCtr="0">
            <a:spAutoFit/>
          </a:bodyPr>
          <a:lstStyle/>
          <a:p>
            <a:pPr marL="0" lvl="0" indent="0" algn="just" rtl="0">
              <a:lnSpc>
                <a:spcPct val="115000"/>
              </a:lnSpc>
              <a:spcBef>
                <a:spcPts val="1100"/>
              </a:spcBef>
              <a:spcAft>
                <a:spcPts val="1100"/>
              </a:spcAft>
              <a:buNone/>
            </a:pPr>
            <a:r>
              <a:rPr lang="es" sz="1400">
                <a:solidFill>
                  <a:schemeClr val="dk1"/>
                </a:solidFill>
                <a:latin typeface="Trebuchet MS"/>
                <a:ea typeface="Trebuchet MS"/>
                <a:cs typeface="Trebuchet MS"/>
                <a:sym typeface="Trebuchet MS"/>
              </a:rPr>
              <a:t>En Python, un diccionario no es técnicamente un tipo de arreglo. Un arreglo es una estructura de datos que contiene elementos del mismo tipo, que se acceden mediante índices enteros. En cambio, un diccionario es una estructura de datos que asocia una clave con un valor, donde la clave puede ser de cualquier tipo inmutable y el valor puede ser de cualquier tipo de dato, incluso otro diccionario</a:t>
            </a:r>
            <a:endParaRPr sz="2100" b="1">
              <a:solidFill>
                <a:schemeClr val="dk1"/>
              </a:solidFill>
              <a:latin typeface="Trebuchet MS"/>
              <a:ea typeface="Trebuchet MS"/>
              <a:cs typeface="Trebuchet MS"/>
              <a:sym typeface="Trebuchet MS"/>
            </a:endParaRPr>
          </a:p>
        </p:txBody>
      </p:sp>
      <p:sp>
        <p:nvSpPr>
          <p:cNvPr id="527" name="Google Shape;527;p54"/>
          <p:cNvSpPr txBox="1"/>
          <p:nvPr/>
        </p:nvSpPr>
        <p:spPr>
          <a:xfrm>
            <a:off x="4325531" y="595200"/>
            <a:ext cx="4558200" cy="646500"/>
          </a:xfrm>
          <a:prstGeom prst="rect">
            <a:avLst/>
          </a:prstGeom>
          <a:noFill/>
          <a:ln>
            <a:noFill/>
          </a:ln>
        </p:spPr>
        <p:txBody>
          <a:bodyPr spcFirstLastPara="1" wrap="square" lIns="68575" tIns="68575" rIns="68575" bIns="68575" anchor="t" anchorCtr="0">
            <a:spAutoFit/>
          </a:bodyPr>
          <a:lstStyle/>
          <a:p>
            <a:pPr marL="0" lvl="0" indent="0" algn="just" rtl="0">
              <a:spcBef>
                <a:spcPts val="0"/>
              </a:spcBef>
              <a:spcAft>
                <a:spcPts val="0"/>
              </a:spcAft>
              <a:buNone/>
            </a:pPr>
            <a:r>
              <a:rPr lang="es" sz="1100">
                <a:solidFill>
                  <a:schemeClr val="dk1"/>
                </a:solidFill>
                <a:latin typeface="Trebuchet MS"/>
                <a:ea typeface="Trebuchet MS"/>
                <a:cs typeface="Trebuchet MS"/>
                <a:sym typeface="Trebuchet MS"/>
              </a:rPr>
              <a:t>En Python, se define un diccionario utilizando llaves </a:t>
            </a:r>
            <a:r>
              <a:rPr lang="es" sz="1100" b="1">
                <a:solidFill>
                  <a:schemeClr val="dk1"/>
                </a:solidFill>
                <a:latin typeface="Courier New"/>
                <a:ea typeface="Courier New"/>
                <a:cs typeface="Courier New"/>
                <a:sym typeface="Courier New"/>
              </a:rPr>
              <a:t>{}</a:t>
            </a:r>
            <a:r>
              <a:rPr lang="es" sz="1100">
                <a:solidFill>
                  <a:schemeClr val="dk1"/>
                </a:solidFill>
                <a:latin typeface="Trebuchet MS"/>
                <a:ea typeface="Trebuchet MS"/>
                <a:cs typeface="Trebuchet MS"/>
                <a:sym typeface="Trebuchet MS"/>
              </a:rPr>
              <a:t> y separando los elementos con comas. Cada elemento del diccionario se compone de una clave y un valor, separados por dos puntos. Por ejemplo:</a:t>
            </a:r>
            <a:endParaRPr sz="1100">
              <a:solidFill>
                <a:schemeClr val="dk1"/>
              </a:solidFill>
              <a:latin typeface="Trebuchet MS"/>
              <a:ea typeface="Trebuchet MS"/>
              <a:cs typeface="Trebuchet MS"/>
              <a:sym typeface="Trebuchet MS"/>
            </a:endParaRPr>
          </a:p>
        </p:txBody>
      </p:sp>
      <p:sp>
        <p:nvSpPr>
          <p:cNvPr id="528" name="Google Shape;528;p54"/>
          <p:cNvSpPr txBox="1"/>
          <p:nvPr/>
        </p:nvSpPr>
        <p:spPr>
          <a:xfrm>
            <a:off x="4365019" y="2326819"/>
            <a:ext cx="4558200" cy="646500"/>
          </a:xfrm>
          <a:prstGeom prst="rect">
            <a:avLst/>
          </a:prstGeom>
          <a:noFill/>
          <a:ln>
            <a:noFill/>
          </a:ln>
        </p:spPr>
        <p:txBody>
          <a:bodyPr spcFirstLastPara="1" wrap="square" lIns="68575" tIns="68575" rIns="68575" bIns="68575" anchor="t" anchorCtr="0">
            <a:spAutoFit/>
          </a:bodyPr>
          <a:lstStyle/>
          <a:p>
            <a:pPr marL="0" lvl="0" indent="0" algn="just" rtl="0">
              <a:spcBef>
                <a:spcPts val="0"/>
              </a:spcBef>
              <a:spcAft>
                <a:spcPts val="0"/>
              </a:spcAft>
              <a:buNone/>
            </a:pPr>
            <a:r>
              <a:rPr lang="es" sz="1100">
                <a:solidFill>
                  <a:schemeClr val="dk1"/>
                </a:solidFill>
                <a:latin typeface="Trebuchet MS"/>
                <a:ea typeface="Trebuchet MS"/>
                <a:cs typeface="Trebuchet MS"/>
                <a:sym typeface="Trebuchet MS"/>
              </a:rPr>
              <a:t>En este ejemplo, el diccionario tiene tres elementos, cada uno con una clave y un valor. La clave "nombre" tiene el valor "Juan", la clave "edad" tiene el valor 30 y la clave "altura" tiene el valor 1.80</a:t>
            </a:r>
            <a:endParaRPr sz="1100">
              <a:solidFill>
                <a:schemeClr val="dk1"/>
              </a:solidFill>
              <a:latin typeface="Trebuchet MS"/>
              <a:ea typeface="Trebuchet MS"/>
              <a:cs typeface="Trebuchet MS"/>
              <a:sym typeface="Trebuchet MS"/>
            </a:endParaRPr>
          </a:p>
        </p:txBody>
      </p:sp>
      <p:pic>
        <p:nvPicPr>
          <p:cNvPr id="529" name="Google Shape;529;p54"/>
          <p:cNvPicPr preferRelativeResize="0"/>
          <p:nvPr/>
        </p:nvPicPr>
        <p:blipFill>
          <a:blip r:embed="rId4">
            <a:alphaModFix/>
          </a:blip>
          <a:stretch>
            <a:fillRect/>
          </a:stretch>
        </p:blipFill>
        <p:spPr>
          <a:xfrm>
            <a:off x="7185000" y="3367763"/>
            <a:ext cx="1930181" cy="1930181"/>
          </a:xfrm>
          <a:prstGeom prst="rect">
            <a:avLst/>
          </a:prstGeom>
          <a:noFill/>
          <a:ln>
            <a:noFill/>
          </a:ln>
        </p:spPr>
      </p:pic>
      <p:sp>
        <p:nvSpPr>
          <p:cNvPr id="530" name="Google Shape;530;p54"/>
          <p:cNvSpPr/>
          <p:nvPr/>
        </p:nvSpPr>
        <p:spPr>
          <a:xfrm>
            <a:off x="4269731" y="3019819"/>
            <a:ext cx="2695896" cy="2125116"/>
          </a:xfrm>
          <a:prstGeom prst="cloud">
            <a:avLst/>
          </a:prstGeom>
          <a:solidFill>
            <a:srgbClr val="FFE599"/>
          </a:solidFill>
          <a:ln>
            <a:noFill/>
          </a:ln>
        </p:spPr>
        <p:txBody>
          <a:bodyPr spcFirstLastPara="1" wrap="square" lIns="68575" tIns="68575" rIns="68575" bIns="68575" anchor="ctr" anchorCtr="0">
            <a:noAutofit/>
          </a:bodyPr>
          <a:lstStyle/>
          <a:p>
            <a:pPr marL="0" lvl="0" indent="0" algn="l" rtl="0">
              <a:spcBef>
                <a:spcPts val="0"/>
              </a:spcBef>
              <a:spcAft>
                <a:spcPts val="0"/>
              </a:spcAft>
              <a:buNone/>
            </a:pPr>
            <a:r>
              <a:rPr lang="es" sz="1100">
                <a:latin typeface="Trebuchet MS"/>
                <a:ea typeface="Trebuchet MS"/>
                <a:cs typeface="Trebuchet MS"/>
                <a:sym typeface="Trebuchet MS"/>
              </a:rPr>
              <a:t>Nota: un diccionario puede contener otras estructuras y arreglos como listas, matrices, tensores, variables, por ello es sumamente útil en diferentes aspectos de la programación</a:t>
            </a:r>
            <a:endParaRPr sz="1100">
              <a:latin typeface="Trebuchet MS"/>
              <a:ea typeface="Trebuchet MS"/>
              <a:cs typeface="Trebuchet MS"/>
              <a:sym typeface="Trebuchet MS"/>
            </a:endParaRPr>
          </a:p>
        </p:txBody>
      </p:sp>
      <p:pic>
        <p:nvPicPr>
          <p:cNvPr id="531" name="Google Shape;531;p54"/>
          <p:cNvPicPr preferRelativeResize="0"/>
          <p:nvPr/>
        </p:nvPicPr>
        <p:blipFill>
          <a:blip r:embed="rId5">
            <a:alphaModFix/>
          </a:blip>
          <a:stretch>
            <a:fillRect/>
          </a:stretch>
        </p:blipFill>
        <p:spPr>
          <a:xfrm>
            <a:off x="4431263" y="1341300"/>
            <a:ext cx="4521300" cy="883500"/>
          </a:xfrm>
          <a:prstGeom prst="roundRect">
            <a:avLst>
              <a:gd name="adj" fmla="val 5877"/>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220"/>
        <p:cNvGrpSpPr/>
        <p:nvPr/>
      </p:nvGrpSpPr>
      <p:grpSpPr>
        <a:xfrm>
          <a:off x="0" y="0"/>
          <a:ext cx="0" cy="0"/>
          <a:chOff x="0" y="0"/>
          <a:chExt cx="0" cy="0"/>
        </a:xfrm>
      </p:grpSpPr>
      <p:sp>
        <p:nvSpPr>
          <p:cNvPr id="221" name="Google Shape;221;p37"/>
          <p:cNvSpPr/>
          <p:nvPr/>
        </p:nvSpPr>
        <p:spPr>
          <a:xfrm>
            <a:off x="0" y="1294208"/>
            <a:ext cx="182403" cy="3849529"/>
          </a:xfrm>
          <a:custGeom>
            <a:avLst/>
            <a:gdLst/>
            <a:ahLst/>
            <a:cxnLst/>
            <a:rect l="l" t="t" r="r" b="b"/>
            <a:pathLst>
              <a:path w="243204"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22" name="Google Shape;222;p37"/>
          <p:cNvSpPr/>
          <p:nvPr/>
        </p:nvSpPr>
        <p:spPr>
          <a:xfrm>
            <a:off x="6888806" y="4742270"/>
            <a:ext cx="2257996" cy="40172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23" name="Google Shape;223;p37"/>
          <p:cNvSpPr/>
          <p:nvPr/>
        </p:nvSpPr>
        <p:spPr>
          <a:xfrm>
            <a:off x="6965655" y="4833749"/>
            <a:ext cx="219100" cy="219940"/>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224" name="Google Shape;224;p37"/>
          <p:cNvPicPr preferRelativeResize="0"/>
          <p:nvPr/>
        </p:nvPicPr>
        <p:blipFill rotWithShape="1">
          <a:blip r:embed="rId3">
            <a:alphaModFix/>
          </a:blip>
          <a:srcRect t="17296" b="17582"/>
          <a:stretch/>
        </p:blipFill>
        <p:spPr>
          <a:xfrm>
            <a:off x="0" y="0"/>
            <a:ext cx="2119369" cy="788700"/>
          </a:xfrm>
          <a:prstGeom prst="rect">
            <a:avLst/>
          </a:prstGeom>
          <a:noFill/>
          <a:ln>
            <a:noFill/>
          </a:ln>
        </p:spPr>
      </p:pic>
      <p:sp>
        <p:nvSpPr>
          <p:cNvPr id="225" name="Google Shape;225;p37"/>
          <p:cNvSpPr/>
          <p:nvPr/>
        </p:nvSpPr>
        <p:spPr>
          <a:xfrm>
            <a:off x="0" y="845850"/>
            <a:ext cx="2639400" cy="528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26" name="Google Shape;226;p37"/>
          <p:cNvSpPr txBox="1"/>
          <p:nvPr/>
        </p:nvSpPr>
        <p:spPr>
          <a:xfrm>
            <a:off x="2184150" y="130106"/>
            <a:ext cx="1659600" cy="507900"/>
          </a:xfrm>
          <a:prstGeom prst="rect">
            <a:avLst/>
          </a:prstGeom>
          <a:solidFill>
            <a:schemeClr val="lt1"/>
          </a:solid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003870"/>
                </a:solidFill>
                <a:latin typeface="Oswald"/>
                <a:ea typeface="Oswald"/>
                <a:cs typeface="Oswald"/>
                <a:sym typeface="Oswald"/>
              </a:rPr>
              <a:t>INGENIERÍA DE </a:t>
            </a:r>
            <a:r>
              <a:rPr lang="es" sz="1200" b="0" i="0" u="none" strike="noStrike" cap="none">
                <a:solidFill>
                  <a:srgbClr val="003870"/>
                </a:solidFill>
                <a:latin typeface="Oswald SemiBold"/>
                <a:ea typeface="Oswald SemiBold"/>
                <a:cs typeface="Oswald SemiBold"/>
                <a:sym typeface="Oswald SemiBold"/>
              </a:rPr>
              <a:t>SISTEMAS Y COMPUTACIÓN</a:t>
            </a:r>
            <a:endParaRPr sz="1200" b="0" i="0" u="none" strike="noStrike" cap="none">
              <a:solidFill>
                <a:srgbClr val="003870"/>
              </a:solidFill>
              <a:latin typeface="Oswald SemiBold"/>
              <a:ea typeface="Oswald SemiBold"/>
              <a:cs typeface="Oswald SemiBold"/>
              <a:sym typeface="Oswald SemiBold"/>
            </a:endParaRPr>
          </a:p>
        </p:txBody>
      </p:sp>
      <p:sp>
        <p:nvSpPr>
          <p:cNvPr id="227" name="Google Shape;227;p37"/>
          <p:cNvSpPr/>
          <p:nvPr/>
        </p:nvSpPr>
        <p:spPr>
          <a:xfrm>
            <a:off x="2105625" y="205388"/>
            <a:ext cx="21300" cy="3393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28" name="Google Shape;228;p37"/>
          <p:cNvSpPr/>
          <p:nvPr/>
        </p:nvSpPr>
        <p:spPr>
          <a:xfrm>
            <a:off x="5121938" y="-2"/>
            <a:ext cx="4026760" cy="382953"/>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29" name="Google Shape;229;p37"/>
          <p:cNvSpPr txBox="1"/>
          <p:nvPr/>
        </p:nvSpPr>
        <p:spPr>
          <a:xfrm>
            <a:off x="5164275" y="0"/>
            <a:ext cx="3968700" cy="369300"/>
          </a:xfrm>
          <a:prstGeom prst="rect">
            <a:avLst/>
          </a:prstGeom>
          <a:noFill/>
          <a:ln>
            <a:noFill/>
          </a:ln>
        </p:spPr>
        <p:txBody>
          <a:bodyPr spcFirstLastPara="1" wrap="square" lIns="68575" tIns="68575" rIns="68575" bIns="68575" anchor="t" anchorCtr="0">
            <a:spAutoFit/>
          </a:bodyPr>
          <a:lstStyle/>
          <a:p>
            <a:pPr marL="0" marR="0" lvl="0" indent="0" algn="ctr" rtl="0">
              <a:lnSpc>
                <a:spcPct val="100000"/>
              </a:lnSpc>
              <a:spcBef>
                <a:spcPts val="0"/>
              </a:spcBef>
              <a:spcAft>
                <a:spcPts val="0"/>
              </a:spcAft>
              <a:buClr>
                <a:schemeClr val="dk1"/>
              </a:buClr>
              <a:buSzPts val="800"/>
              <a:buFont typeface="Arial"/>
              <a:buNone/>
            </a:pPr>
            <a:r>
              <a:rPr lang="es" sz="1500" b="1">
                <a:solidFill>
                  <a:srgbClr val="003870"/>
                </a:solidFill>
                <a:latin typeface="Trebuchet MS"/>
                <a:ea typeface="Trebuchet MS"/>
                <a:cs typeface="Trebuchet MS"/>
                <a:sym typeface="Trebuchet MS"/>
              </a:rPr>
              <a:t>Sintaxis</a:t>
            </a:r>
            <a:endParaRPr sz="1500" b="0" i="0" u="none" strike="noStrike" cap="none">
              <a:solidFill>
                <a:srgbClr val="003870"/>
              </a:solidFill>
              <a:latin typeface="Courier New"/>
              <a:ea typeface="Courier New"/>
              <a:cs typeface="Courier New"/>
              <a:sym typeface="Courier New"/>
            </a:endParaRPr>
          </a:p>
        </p:txBody>
      </p:sp>
      <p:sp>
        <p:nvSpPr>
          <p:cNvPr id="230" name="Google Shape;230;p37"/>
          <p:cNvSpPr/>
          <p:nvPr/>
        </p:nvSpPr>
        <p:spPr>
          <a:xfrm>
            <a:off x="6965655" y="4833749"/>
            <a:ext cx="219100" cy="219940"/>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231" name="Google Shape;231;p37" descr="Meme Correction Guy - you have to stop now - 31683716"/>
          <p:cNvPicPr preferRelativeResize="0"/>
          <p:nvPr/>
        </p:nvPicPr>
        <p:blipFill>
          <a:blip r:embed="rId4">
            <a:alphaModFix/>
          </a:blip>
          <a:stretch>
            <a:fillRect/>
          </a:stretch>
        </p:blipFill>
        <p:spPr>
          <a:xfrm>
            <a:off x="454162" y="1294200"/>
            <a:ext cx="3177694" cy="3177694"/>
          </a:xfrm>
          <a:prstGeom prst="rect">
            <a:avLst/>
          </a:prstGeom>
          <a:noFill/>
          <a:ln>
            <a:noFill/>
          </a:ln>
        </p:spPr>
      </p:pic>
      <p:sp>
        <p:nvSpPr>
          <p:cNvPr id="232" name="Google Shape;232;p37"/>
          <p:cNvSpPr txBox="1"/>
          <p:nvPr/>
        </p:nvSpPr>
        <p:spPr>
          <a:xfrm>
            <a:off x="3989813" y="1375294"/>
            <a:ext cx="4732500" cy="2662800"/>
          </a:xfrm>
          <a:prstGeom prst="rect">
            <a:avLst/>
          </a:prstGeom>
          <a:noFill/>
          <a:ln w="9525" cap="flat" cmpd="sng">
            <a:solidFill>
              <a:srgbClr val="FF0000"/>
            </a:solidFill>
            <a:prstDash val="solid"/>
            <a:round/>
            <a:headEnd type="none" w="sm" len="sm"/>
            <a:tailEnd type="none" w="sm" len="sm"/>
          </a:ln>
        </p:spPr>
        <p:txBody>
          <a:bodyPr spcFirstLastPara="1" wrap="square" lIns="68575" tIns="68575" rIns="68575" bIns="68575" anchor="t" anchorCtr="0">
            <a:spAutoFit/>
          </a:bodyPr>
          <a:lstStyle/>
          <a:p>
            <a:pPr marL="0" lvl="0" indent="0" algn="l" rtl="0">
              <a:spcBef>
                <a:spcPts val="0"/>
              </a:spcBef>
              <a:spcAft>
                <a:spcPts val="0"/>
              </a:spcAft>
              <a:buNone/>
            </a:pPr>
            <a:r>
              <a:rPr lang="es" sz="1500">
                <a:latin typeface="Trebuchet MS"/>
                <a:ea typeface="Trebuchet MS"/>
                <a:cs typeface="Trebuchet MS"/>
                <a:sym typeface="Trebuchet MS"/>
              </a:rPr>
              <a:t>Pero antes de continuar, debemos entender que existen diferentes tipos de arreglos:</a:t>
            </a:r>
            <a:endParaRPr sz="1500">
              <a:latin typeface="Trebuchet MS"/>
              <a:ea typeface="Trebuchet MS"/>
              <a:cs typeface="Trebuchet MS"/>
              <a:sym typeface="Trebuchet MS"/>
            </a:endParaRPr>
          </a:p>
          <a:p>
            <a:pPr marL="0" lvl="0" indent="0" algn="l" rtl="0">
              <a:spcBef>
                <a:spcPts val="0"/>
              </a:spcBef>
              <a:spcAft>
                <a:spcPts val="0"/>
              </a:spcAft>
              <a:buNone/>
            </a:pPr>
            <a:endParaRPr sz="1500">
              <a:latin typeface="Trebuchet MS"/>
              <a:ea typeface="Trebuchet MS"/>
              <a:cs typeface="Trebuchet MS"/>
              <a:sym typeface="Trebuchet MS"/>
            </a:endParaRPr>
          </a:p>
          <a:p>
            <a:pPr marL="342900" lvl="0" indent="-273050" algn="l" rtl="0">
              <a:spcBef>
                <a:spcPts val="0"/>
              </a:spcBef>
              <a:spcAft>
                <a:spcPts val="0"/>
              </a:spcAft>
              <a:buSzPts val="1700"/>
              <a:buFont typeface="Trebuchet MS"/>
              <a:buChar char="●"/>
            </a:pPr>
            <a:r>
              <a:rPr lang="es" sz="1700">
                <a:latin typeface="Trebuchet MS"/>
                <a:ea typeface="Trebuchet MS"/>
                <a:cs typeface="Trebuchet MS"/>
                <a:sym typeface="Trebuchet MS"/>
              </a:rPr>
              <a:t>Unidimensionales</a:t>
            </a:r>
            <a:endParaRPr sz="1700">
              <a:latin typeface="Trebuchet MS"/>
              <a:ea typeface="Trebuchet MS"/>
              <a:cs typeface="Trebuchet MS"/>
              <a:sym typeface="Trebuchet MS"/>
            </a:endParaRPr>
          </a:p>
          <a:p>
            <a:pPr marL="342900" lvl="0" indent="-273050" algn="l" rtl="0">
              <a:spcBef>
                <a:spcPts val="0"/>
              </a:spcBef>
              <a:spcAft>
                <a:spcPts val="0"/>
              </a:spcAft>
              <a:buSzPts val="1700"/>
              <a:buFont typeface="Trebuchet MS"/>
              <a:buChar char="●"/>
            </a:pPr>
            <a:r>
              <a:rPr lang="es" sz="1700">
                <a:latin typeface="Trebuchet MS"/>
                <a:ea typeface="Trebuchet MS"/>
                <a:cs typeface="Trebuchet MS"/>
                <a:sym typeface="Trebuchet MS"/>
              </a:rPr>
              <a:t>Bidimensionales</a:t>
            </a:r>
            <a:endParaRPr sz="1700">
              <a:latin typeface="Trebuchet MS"/>
              <a:ea typeface="Trebuchet MS"/>
              <a:cs typeface="Trebuchet MS"/>
              <a:sym typeface="Trebuchet MS"/>
            </a:endParaRPr>
          </a:p>
          <a:p>
            <a:pPr marL="342900" lvl="0" indent="-273050" algn="l" rtl="0">
              <a:spcBef>
                <a:spcPts val="0"/>
              </a:spcBef>
              <a:spcAft>
                <a:spcPts val="0"/>
              </a:spcAft>
              <a:buSzPts val="1700"/>
              <a:buFont typeface="Trebuchet MS"/>
              <a:buChar char="●"/>
            </a:pPr>
            <a:r>
              <a:rPr lang="es" sz="1700">
                <a:latin typeface="Trebuchet MS"/>
                <a:ea typeface="Trebuchet MS"/>
                <a:cs typeface="Trebuchet MS"/>
                <a:sym typeface="Trebuchet MS"/>
              </a:rPr>
              <a:t>Multidimensionales</a:t>
            </a:r>
            <a:endParaRPr sz="1700">
              <a:latin typeface="Trebuchet MS"/>
              <a:ea typeface="Trebuchet MS"/>
              <a:cs typeface="Trebuchet MS"/>
              <a:sym typeface="Trebuchet MS"/>
            </a:endParaRPr>
          </a:p>
          <a:p>
            <a:pPr marL="342900" lvl="0" indent="-273050" algn="l" rtl="0">
              <a:spcBef>
                <a:spcPts val="0"/>
              </a:spcBef>
              <a:spcAft>
                <a:spcPts val="0"/>
              </a:spcAft>
              <a:buSzPts val="1700"/>
              <a:buFont typeface="Trebuchet MS"/>
              <a:buChar char="●"/>
            </a:pPr>
            <a:r>
              <a:rPr lang="es" sz="1700">
                <a:latin typeface="Trebuchet MS"/>
                <a:ea typeface="Trebuchet MS"/>
                <a:cs typeface="Trebuchet MS"/>
                <a:sym typeface="Trebuchet MS"/>
              </a:rPr>
              <a:t>Arreglos dinámicos</a:t>
            </a:r>
            <a:endParaRPr sz="1700">
              <a:latin typeface="Trebuchet MS"/>
              <a:ea typeface="Trebuchet MS"/>
              <a:cs typeface="Trebuchet MS"/>
              <a:sym typeface="Trebuchet MS"/>
            </a:endParaRPr>
          </a:p>
          <a:p>
            <a:pPr marL="342900" lvl="0" indent="-273050" algn="l" rtl="0">
              <a:spcBef>
                <a:spcPts val="0"/>
              </a:spcBef>
              <a:spcAft>
                <a:spcPts val="0"/>
              </a:spcAft>
              <a:buSzPts val="1700"/>
              <a:buFont typeface="Trebuchet MS"/>
              <a:buChar char="●"/>
            </a:pPr>
            <a:r>
              <a:rPr lang="es" sz="1700">
                <a:latin typeface="Trebuchet MS"/>
                <a:ea typeface="Trebuchet MS"/>
                <a:cs typeface="Trebuchet MS"/>
                <a:sym typeface="Trebuchet MS"/>
              </a:rPr>
              <a:t>Arreglos asociativos</a:t>
            </a:r>
            <a:endParaRPr sz="1700">
              <a:latin typeface="Trebuchet MS"/>
              <a:ea typeface="Trebuchet MS"/>
              <a:cs typeface="Trebuchet MS"/>
              <a:sym typeface="Trebuchet MS"/>
            </a:endParaRPr>
          </a:p>
          <a:p>
            <a:pPr marL="342900" lvl="0" indent="-273050" algn="l" rtl="0">
              <a:spcBef>
                <a:spcPts val="0"/>
              </a:spcBef>
              <a:spcAft>
                <a:spcPts val="0"/>
              </a:spcAft>
              <a:buSzPts val="1700"/>
              <a:buFont typeface="Trebuchet MS"/>
              <a:buChar char="●"/>
            </a:pPr>
            <a:r>
              <a:rPr lang="es" sz="1700">
                <a:latin typeface="Trebuchet MS"/>
                <a:ea typeface="Trebuchet MS"/>
                <a:cs typeface="Trebuchet MS"/>
                <a:sym typeface="Trebuchet MS"/>
              </a:rPr>
              <a:t>Arreglos de estructuras</a:t>
            </a:r>
            <a:endParaRPr sz="1700">
              <a:latin typeface="Trebuchet MS"/>
              <a:ea typeface="Trebuchet MS"/>
              <a:cs typeface="Trebuchet MS"/>
              <a:sym typeface="Trebuchet MS"/>
            </a:endParaRPr>
          </a:p>
          <a:p>
            <a:pPr marL="342900" lvl="0" indent="-273050" algn="l" rtl="0">
              <a:spcBef>
                <a:spcPts val="0"/>
              </a:spcBef>
              <a:spcAft>
                <a:spcPts val="0"/>
              </a:spcAft>
              <a:buSzPts val="1700"/>
              <a:buFont typeface="Trebuchet MS"/>
              <a:buChar char="●"/>
            </a:pPr>
            <a:r>
              <a:rPr lang="es" sz="1700">
                <a:latin typeface="Trebuchet MS"/>
                <a:ea typeface="Trebuchet MS"/>
                <a:cs typeface="Trebuchet MS"/>
                <a:sym typeface="Trebuchet MS"/>
              </a:rPr>
              <a:t>Arreglos de punteros</a:t>
            </a:r>
            <a:endParaRPr sz="1700">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236"/>
        <p:cNvGrpSpPr/>
        <p:nvPr/>
      </p:nvGrpSpPr>
      <p:grpSpPr>
        <a:xfrm>
          <a:off x="0" y="0"/>
          <a:ext cx="0" cy="0"/>
          <a:chOff x="0" y="0"/>
          <a:chExt cx="0" cy="0"/>
        </a:xfrm>
      </p:grpSpPr>
      <p:sp>
        <p:nvSpPr>
          <p:cNvPr id="237" name="Google Shape;237;p38"/>
          <p:cNvSpPr/>
          <p:nvPr/>
        </p:nvSpPr>
        <p:spPr>
          <a:xfrm>
            <a:off x="0" y="1294208"/>
            <a:ext cx="182403" cy="3849529"/>
          </a:xfrm>
          <a:custGeom>
            <a:avLst/>
            <a:gdLst/>
            <a:ahLst/>
            <a:cxnLst/>
            <a:rect l="l" t="t" r="r" b="b"/>
            <a:pathLst>
              <a:path w="243204"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38" name="Google Shape;238;p38"/>
          <p:cNvSpPr/>
          <p:nvPr/>
        </p:nvSpPr>
        <p:spPr>
          <a:xfrm>
            <a:off x="6888806" y="4742270"/>
            <a:ext cx="2257996" cy="40172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39" name="Google Shape;239;p38"/>
          <p:cNvSpPr/>
          <p:nvPr/>
        </p:nvSpPr>
        <p:spPr>
          <a:xfrm>
            <a:off x="6965655" y="4833749"/>
            <a:ext cx="219100" cy="219940"/>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240" name="Google Shape;240;p38"/>
          <p:cNvPicPr preferRelativeResize="0"/>
          <p:nvPr/>
        </p:nvPicPr>
        <p:blipFill rotWithShape="1">
          <a:blip r:embed="rId3">
            <a:alphaModFix/>
          </a:blip>
          <a:srcRect t="17296" b="17582"/>
          <a:stretch/>
        </p:blipFill>
        <p:spPr>
          <a:xfrm>
            <a:off x="0" y="0"/>
            <a:ext cx="2119369" cy="788700"/>
          </a:xfrm>
          <a:prstGeom prst="rect">
            <a:avLst/>
          </a:prstGeom>
          <a:noFill/>
          <a:ln>
            <a:noFill/>
          </a:ln>
        </p:spPr>
      </p:pic>
      <p:sp>
        <p:nvSpPr>
          <p:cNvPr id="241" name="Google Shape;241;p38"/>
          <p:cNvSpPr/>
          <p:nvPr/>
        </p:nvSpPr>
        <p:spPr>
          <a:xfrm>
            <a:off x="0" y="845850"/>
            <a:ext cx="2639400" cy="528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42" name="Google Shape;242;p38"/>
          <p:cNvSpPr txBox="1"/>
          <p:nvPr/>
        </p:nvSpPr>
        <p:spPr>
          <a:xfrm>
            <a:off x="2184150" y="130106"/>
            <a:ext cx="1659600" cy="507900"/>
          </a:xfrm>
          <a:prstGeom prst="rect">
            <a:avLst/>
          </a:prstGeom>
          <a:solidFill>
            <a:schemeClr val="lt1"/>
          </a:solid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003870"/>
                </a:solidFill>
                <a:latin typeface="Oswald"/>
                <a:ea typeface="Oswald"/>
                <a:cs typeface="Oswald"/>
                <a:sym typeface="Oswald"/>
              </a:rPr>
              <a:t>INGENIERÍA DE </a:t>
            </a:r>
            <a:r>
              <a:rPr lang="es" sz="1200" b="0" i="0" u="none" strike="noStrike" cap="none">
                <a:solidFill>
                  <a:srgbClr val="003870"/>
                </a:solidFill>
                <a:latin typeface="Oswald SemiBold"/>
                <a:ea typeface="Oswald SemiBold"/>
                <a:cs typeface="Oswald SemiBold"/>
                <a:sym typeface="Oswald SemiBold"/>
              </a:rPr>
              <a:t>SISTEMAS Y COMPUTACIÓN</a:t>
            </a:r>
            <a:endParaRPr sz="1200" b="0" i="0" u="none" strike="noStrike" cap="none">
              <a:solidFill>
                <a:srgbClr val="003870"/>
              </a:solidFill>
              <a:latin typeface="Oswald SemiBold"/>
              <a:ea typeface="Oswald SemiBold"/>
              <a:cs typeface="Oswald SemiBold"/>
              <a:sym typeface="Oswald SemiBold"/>
            </a:endParaRPr>
          </a:p>
        </p:txBody>
      </p:sp>
      <p:sp>
        <p:nvSpPr>
          <p:cNvPr id="243" name="Google Shape;243;p38"/>
          <p:cNvSpPr/>
          <p:nvPr/>
        </p:nvSpPr>
        <p:spPr>
          <a:xfrm>
            <a:off x="2105625" y="205388"/>
            <a:ext cx="21300" cy="3393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44" name="Google Shape;244;p38"/>
          <p:cNvSpPr/>
          <p:nvPr/>
        </p:nvSpPr>
        <p:spPr>
          <a:xfrm>
            <a:off x="5121938" y="-2"/>
            <a:ext cx="4026760" cy="382953"/>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45" name="Google Shape;245;p38"/>
          <p:cNvSpPr txBox="1"/>
          <p:nvPr/>
        </p:nvSpPr>
        <p:spPr>
          <a:xfrm>
            <a:off x="5164275" y="0"/>
            <a:ext cx="3968700" cy="369300"/>
          </a:xfrm>
          <a:prstGeom prst="rect">
            <a:avLst/>
          </a:prstGeom>
          <a:noFill/>
          <a:ln>
            <a:noFill/>
          </a:ln>
        </p:spPr>
        <p:txBody>
          <a:bodyPr spcFirstLastPara="1" wrap="square" lIns="68575" tIns="68575" rIns="68575" bIns="68575" anchor="t" anchorCtr="0">
            <a:spAutoFit/>
          </a:bodyPr>
          <a:lstStyle/>
          <a:p>
            <a:pPr marL="0" marR="0" lvl="0" indent="0" algn="ctr" rtl="0">
              <a:lnSpc>
                <a:spcPct val="100000"/>
              </a:lnSpc>
              <a:spcBef>
                <a:spcPts val="0"/>
              </a:spcBef>
              <a:spcAft>
                <a:spcPts val="0"/>
              </a:spcAft>
              <a:buClr>
                <a:schemeClr val="dk1"/>
              </a:buClr>
              <a:buSzPts val="800"/>
              <a:buFont typeface="Arial"/>
              <a:buNone/>
            </a:pPr>
            <a:endParaRPr sz="1500" b="1" i="0" u="none" strike="noStrike" cap="none">
              <a:solidFill>
                <a:srgbClr val="003870"/>
              </a:solidFill>
              <a:latin typeface="Courier New"/>
              <a:ea typeface="Courier New"/>
              <a:cs typeface="Courier New"/>
              <a:sym typeface="Courier New"/>
            </a:endParaRPr>
          </a:p>
        </p:txBody>
      </p:sp>
      <p:sp>
        <p:nvSpPr>
          <p:cNvPr id="246" name="Google Shape;246;p38"/>
          <p:cNvSpPr/>
          <p:nvPr/>
        </p:nvSpPr>
        <p:spPr>
          <a:xfrm>
            <a:off x="6965655" y="4833749"/>
            <a:ext cx="219100" cy="219940"/>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47" name="Google Shape;247;p38"/>
          <p:cNvSpPr txBox="1">
            <a:spLocks noGrp="1"/>
          </p:cNvSpPr>
          <p:nvPr>
            <p:ph type="title"/>
          </p:nvPr>
        </p:nvSpPr>
        <p:spPr>
          <a:xfrm>
            <a:off x="1231763" y="2052516"/>
            <a:ext cx="6680400" cy="1385400"/>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100"/>
              <a:buNone/>
            </a:pPr>
            <a:r>
              <a:rPr lang="es" sz="4500" b="1">
                <a:latin typeface="Trebuchet MS"/>
                <a:ea typeface="Trebuchet MS"/>
                <a:cs typeface="Trebuchet MS"/>
                <a:sym typeface="Trebuchet MS"/>
              </a:rPr>
              <a:t>Tipos de arreglos unidimensionales </a:t>
            </a:r>
            <a:endParaRPr sz="4500" b="1" i="1">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251"/>
        <p:cNvGrpSpPr/>
        <p:nvPr/>
      </p:nvGrpSpPr>
      <p:grpSpPr>
        <a:xfrm>
          <a:off x="0" y="0"/>
          <a:ext cx="0" cy="0"/>
          <a:chOff x="0" y="0"/>
          <a:chExt cx="0" cy="0"/>
        </a:xfrm>
      </p:grpSpPr>
      <p:sp>
        <p:nvSpPr>
          <p:cNvPr id="252" name="Google Shape;252;p39"/>
          <p:cNvSpPr/>
          <p:nvPr/>
        </p:nvSpPr>
        <p:spPr>
          <a:xfrm>
            <a:off x="0" y="1294208"/>
            <a:ext cx="182403" cy="3849529"/>
          </a:xfrm>
          <a:custGeom>
            <a:avLst/>
            <a:gdLst/>
            <a:ahLst/>
            <a:cxnLst/>
            <a:rect l="l" t="t" r="r" b="b"/>
            <a:pathLst>
              <a:path w="243204"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53" name="Google Shape;253;p39"/>
          <p:cNvSpPr/>
          <p:nvPr/>
        </p:nvSpPr>
        <p:spPr>
          <a:xfrm>
            <a:off x="6888806" y="4742270"/>
            <a:ext cx="2257996" cy="40172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54" name="Google Shape;254;p39"/>
          <p:cNvSpPr/>
          <p:nvPr/>
        </p:nvSpPr>
        <p:spPr>
          <a:xfrm>
            <a:off x="6965655" y="4833749"/>
            <a:ext cx="219100" cy="219940"/>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255" name="Google Shape;255;p39"/>
          <p:cNvPicPr preferRelativeResize="0"/>
          <p:nvPr/>
        </p:nvPicPr>
        <p:blipFill rotWithShape="1">
          <a:blip r:embed="rId3">
            <a:alphaModFix/>
          </a:blip>
          <a:srcRect t="17296" b="17582"/>
          <a:stretch/>
        </p:blipFill>
        <p:spPr>
          <a:xfrm>
            <a:off x="0" y="0"/>
            <a:ext cx="2119369" cy="788700"/>
          </a:xfrm>
          <a:prstGeom prst="rect">
            <a:avLst/>
          </a:prstGeom>
          <a:noFill/>
          <a:ln>
            <a:noFill/>
          </a:ln>
        </p:spPr>
      </p:pic>
      <p:sp>
        <p:nvSpPr>
          <p:cNvPr id="256" name="Google Shape;256;p39"/>
          <p:cNvSpPr/>
          <p:nvPr/>
        </p:nvSpPr>
        <p:spPr>
          <a:xfrm>
            <a:off x="0" y="845850"/>
            <a:ext cx="2639400" cy="528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57" name="Google Shape;257;p39"/>
          <p:cNvSpPr txBox="1"/>
          <p:nvPr/>
        </p:nvSpPr>
        <p:spPr>
          <a:xfrm>
            <a:off x="2184150" y="130106"/>
            <a:ext cx="1659600" cy="507900"/>
          </a:xfrm>
          <a:prstGeom prst="rect">
            <a:avLst/>
          </a:prstGeom>
          <a:solidFill>
            <a:schemeClr val="lt1"/>
          </a:solid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003870"/>
                </a:solidFill>
                <a:latin typeface="Oswald"/>
                <a:ea typeface="Oswald"/>
                <a:cs typeface="Oswald"/>
                <a:sym typeface="Oswald"/>
              </a:rPr>
              <a:t>INGENIERÍA DE </a:t>
            </a:r>
            <a:r>
              <a:rPr lang="es" sz="1200" b="0" i="0" u="none" strike="noStrike" cap="none">
                <a:solidFill>
                  <a:srgbClr val="003870"/>
                </a:solidFill>
                <a:latin typeface="Oswald SemiBold"/>
                <a:ea typeface="Oswald SemiBold"/>
                <a:cs typeface="Oswald SemiBold"/>
                <a:sym typeface="Oswald SemiBold"/>
              </a:rPr>
              <a:t>SISTEMAS Y COMPUTACIÓN</a:t>
            </a:r>
            <a:endParaRPr sz="1200" b="0" i="0" u="none" strike="noStrike" cap="none">
              <a:solidFill>
                <a:srgbClr val="003870"/>
              </a:solidFill>
              <a:latin typeface="Oswald SemiBold"/>
              <a:ea typeface="Oswald SemiBold"/>
              <a:cs typeface="Oswald SemiBold"/>
              <a:sym typeface="Oswald SemiBold"/>
            </a:endParaRPr>
          </a:p>
        </p:txBody>
      </p:sp>
      <p:sp>
        <p:nvSpPr>
          <p:cNvPr id="258" name="Google Shape;258;p39"/>
          <p:cNvSpPr/>
          <p:nvPr/>
        </p:nvSpPr>
        <p:spPr>
          <a:xfrm>
            <a:off x="2105625" y="205388"/>
            <a:ext cx="21300" cy="3393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59" name="Google Shape;259;p39"/>
          <p:cNvSpPr/>
          <p:nvPr/>
        </p:nvSpPr>
        <p:spPr>
          <a:xfrm>
            <a:off x="5121938" y="-2"/>
            <a:ext cx="4026760" cy="382953"/>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60" name="Google Shape;260;p39"/>
          <p:cNvSpPr txBox="1"/>
          <p:nvPr/>
        </p:nvSpPr>
        <p:spPr>
          <a:xfrm>
            <a:off x="5164275" y="0"/>
            <a:ext cx="3968700" cy="369300"/>
          </a:xfrm>
          <a:prstGeom prst="rect">
            <a:avLst/>
          </a:prstGeom>
          <a:noFill/>
          <a:ln>
            <a:noFill/>
          </a:ln>
        </p:spPr>
        <p:txBody>
          <a:bodyPr spcFirstLastPara="1" wrap="square" lIns="68575" tIns="68575" rIns="68575" bIns="68575" anchor="t" anchorCtr="0">
            <a:spAutoFit/>
          </a:bodyPr>
          <a:lstStyle/>
          <a:p>
            <a:pPr marL="0" marR="0" lvl="0" indent="0" algn="ctr" rtl="0">
              <a:lnSpc>
                <a:spcPct val="100000"/>
              </a:lnSpc>
              <a:spcBef>
                <a:spcPts val="0"/>
              </a:spcBef>
              <a:spcAft>
                <a:spcPts val="0"/>
              </a:spcAft>
              <a:buClr>
                <a:schemeClr val="dk1"/>
              </a:buClr>
              <a:buSzPts val="800"/>
              <a:buFont typeface="Arial"/>
              <a:buNone/>
            </a:pPr>
            <a:r>
              <a:rPr lang="es" sz="1500" b="1">
                <a:solidFill>
                  <a:srgbClr val="003870"/>
                </a:solidFill>
                <a:latin typeface="Trebuchet MS"/>
                <a:ea typeface="Trebuchet MS"/>
                <a:cs typeface="Trebuchet MS"/>
                <a:sym typeface="Trebuchet MS"/>
              </a:rPr>
              <a:t>Tipos de arreglos</a:t>
            </a:r>
            <a:endParaRPr sz="1500" b="0" i="0" u="none" strike="noStrike" cap="none">
              <a:solidFill>
                <a:srgbClr val="003870"/>
              </a:solidFill>
              <a:latin typeface="Courier New"/>
              <a:ea typeface="Courier New"/>
              <a:cs typeface="Courier New"/>
              <a:sym typeface="Courier New"/>
            </a:endParaRPr>
          </a:p>
        </p:txBody>
      </p:sp>
      <p:sp>
        <p:nvSpPr>
          <p:cNvPr id="261" name="Google Shape;261;p39"/>
          <p:cNvSpPr/>
          <p:nvPr/>
        </p:nvSpPr>
        <p:spPr>
          <a:xfrm>
            <a:off x="6965655" y="4833749"/>
            <a:ext cx="219100" cy="219940"/>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62" name="Google Shape;262;p39"/>
          <p:cNvSpPr txBox="1"/>
          <p:nvPr/>
        </p:nvSpPr>
        <p:spPr>
          <a:xfrm>
            <a:off x="230700" y="1199888"/>
            <a:ext cx="3918900" cy="431100"/>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s" sz="1900" b="1">
                <a:solidFill>
                  <a:srgbClr val="00AEAA"/>
                </a:solidFill>
                <a:latin typeface="Trebuchet MS"/>
                <a:ea typeface="Trebuchet MS"/>
                <a:cs typeface="Trebuchet MS"/>
                <a:sym typeface="Trebuchet MS"/>
              </a:rPr>
              <a:t>Arreglos unidimensionales: listas</a:t>
            </a:r>
            <a:endParaRPr sz="1900" b="1" i="0" u="none" strike="noStrike" cap="none">
              <a:solidFill>
                <a:srgbClr val="00AEAA"/>
              </a:solidFill>
              <a:latin typeface="Trebuchet MS"/>
              <a:ea typeface="Trebuchet MS"/>
              <a:cs typeface="Trebuchet MS"/>
              <a:sym typeface="Trebuchet MS"/>
            </a:endParaRPr>
          </a:p>
        </p:txBody>
      </p:sp>
      <p:sp>
        <p:nvSpPr>
          <p:cNvPr id="263" name="Google Shape;263;p39"/>
          <p:cNvSpPr txBox="1"/>
          <p:nvPr/>
        </p:nvSpPr>
        <p:spPr>
          <a:xfrm>
            <a:off x="563138" y="1880475"/>
            <a:ext cx="3106500" cy="2228100"/>
          </a:xfrm>
          <a:prstGeom prst="rect">
            <a:avLst/>
          </a:prstGeom>
          <a:noFill/>
          <a:ln>
            <a:noFill/>
          </a:ln>
        </p:spPr>
        <p:txBody>
          <a:bodyPr spcFirstLastPara="1" wrap="square" lIns="68575" tIns="68575" rIns="68575" bIns="68575" anchor="t" anchorCtr="0">
            <a:spAutoFit/>
          </a:bodyPr>
          <a:lstStyle/>
          <a:p>
            <a:pPr marL="0" lvl="0" indent="0" algn="just" rtl="0">
              <a:lnSpc>
                <a:spcPct val="115000"/>
              </a:lnSpc>
              <a:spcBef>
                <a:spcPts val="1100"/>
              </a:spcBef>
              <a:spcAft>
                <a:spcPts val="1100"/>
              </a:spcAft>
              <a:buNone/>
            </a:pPr>
            <a:r>
              <a:rPr lang="es" sz="1500">
                <a:solidFill>
                  <a:schemeClr val="dk1"/>
                </a:solidFill>
                <a:latin typeface="Trebuchet MS"/>
                <a:ea typeface="Trebuchet MS"/>
                <a:cs typeface="Trebuchet MS"/>
                <a:sym typeface="Trebuchet MS"/>
              </a:rPr>
              <a:t>Las listas en Java y Python son estructuras de datos que permiten almacenar una colección de elementos del mismo tipo o de tipos diferentes en un orden específico y mutable (es decir, que se pueden cambiar durante la ejecución del programa)</a:t>
            </a:r>
            <a:endParaRPr sz="1500">
              <a:solidFill>
                <a:schemeClr val="dk1"/>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267"/>
        <p:cNvGrpSpPr/>
        <p:nvPr/>
      </p:nvGrpSpPr>
      <p:grpSpPr>
        <a:xfrm>
          <a:off x="0" y="0"/>
          <a:ext cx="0" cy="0"/>
          <a:chOff x="0" y="0"/>
          <a:chExt cx="0" cy="0"/>
        </a:xfrm>
      </p:grpSpPr>
      <p:sp>
        <p:nvSpPr>
          <p:cNvPr id="268" name="Google Shape;268;p40"/>
          <p:cNvSpPr/>
          <p:nvPr/>
        </p:nvSpPr>
        <p:spPr>
          <a:xfrm>
            <a:off x="0" y="1294208"/>
            <a:ext cx="182403" cy="3849529"/>
          </a:xfrm>
          <a:custGeom>
            <a:avLst/>
            <a:gdLst/>
            <a:ahLst/>
            <a:cxnLst/>
            <a:rect l="l" t="t" r="r" b="b"/>
            <a:pathLst>
              <a:path w="243204"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69" name="Google Shape;269;p40"/>
          <p:cNvSpPr/>
          <p:nvPr/>
        </p:nvSpPr>
        <p:spPr>
          <a:xfrm>
            <a:off x="6888806" y="4742270"/>
            <a:ext cx="2257996" cy="40172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70" name="Google Shape;270;p40"/>
          <p:cNvSpPr/>
          <p:nvPr/>
        </p:nvSpPr>
        <p:spPr>
          <a:xfrm>
            <a:off x="6965655" y="4833749"/>
            <a:ext cx="219100" cy="219940"/>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271" name="Google Shape;271;p40"/>
          <p:cNvPicPr preferRelativeResize="0"/>
          <p:nvPr/>
        </p:nvPicPr>
        <p:blipFill rotWithShape="1">
          <a:blip r:embed="rId3">
            <a:alphaModFix/>
          </a:blip>
          <a:srcRect t="17296" b="17582"/>
          <a:stretch/>
        </p:blipFill>
        <p:spPr>
          <a:xfrm>
            <a:off x="0" y="0"/>
            <a:ext cx="2119369" cy="788700"/>
          </a:xfrm>
          <a:prstGeom prst="rect">
            <a:avLst/>
          </a:prstGeom>
          <a:noFill/>
          <a:ln>
            <a:noFill/>
          </a:ln>
        </p:spPr>
      </p:pic>
      <p:sp>
        <p:nvSpPr>
          <p:cNvPr id="272" name="Google Shape;272;p40"/>
          <p:cNvSpPr/>
          <p:nvPr/>
        </p:nvSpPr>
        <p:spPr>
          <a:xfrm>
            <a:off x="0" y="845850"/>
            <a:ext cx="2639400" cy="528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73" name="Google Shape;273;p40"/>
          <p:cNvSpPr txBox="1"/>
          <p:nvPr/>
        </p:nvSpPr>
        <p:spPr>
          <a:xfrm>
            <a:off x="2184150" y="130106"/>
            <a:ext cx="1659600" cy="507900"/>
          </a:xfrm>
          <a:prstGeom prst="rect">
            <a:avLst/>
          </a:prstGeom>
          <a:solidFill>
            <a:schemeClr val="lt1"/>
          </a:solid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003870"/>
                </a:solidFill>
                <a:latin typeface="Oswald"/>
                <a:ea typeface="Oswald"/>
                <a:cs typeface="Oswald"/>
                <a:sym typeface="Oswald"/>
              </a:rPr>
              <a:t>INGENIERÍA DE </a:t>
            </a:r>
            <a:r>
              <a:rPr lang="es" sz="1200" b="0" i="0" u="none" strike="noStrike" cap="none">
                <a:solidFill>
                  <a:srgbClr val="003870"/>
                </a:solidFill>
                <a:latin typeface="Oswald SemiBold"/>
                <a:ea typeface="Oswald SemiBold"/>
                <a:cs typeface="Oswald SemiBold"/>
                <a:sym typeface="Oswald SemiBold"/>
              </a:rPr>
              <a:t>SISTEMAS Y COMPUTACIÓN</a:t>
            </a:r>
            <a:endParaRPr sz="1200" b="0" i="0" u="none" strike="noStrike" cap="none">
              <a:solidFill>
                <a:srgbClr val="003870"/>
              </a:solidFill>
              <a:latin typeface="Oswald SemiBold"/>
              <a:ea typeface="Oswald SemiBold"/>
              <a:cs typeface="Oswald SemiBold"/>
              <a:sym typeface="Oswald SemiBold"/>
            </a:endParaRPr>
          </a:p>
        </p:txBody>
      </p:sp>
      <p:sp>
        <p:nvSpPr>
          <p:cNvPr id="274" name="Google Shape;274;p40"/>
          <p:cNvSpPr/>
          <p:nvPr/>
        </p:nvSpPr>
        <p:spPr>
          <a:xfrm>
            <a:off x="2105625" y="205388"/>
            <a:ext cx="21300" cy="3393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75" name="Google Shape;275;p40"/>
          <p:cNvSpPr/>
          <p:nvPr/>
        </p:nvSpPr>
        <p:spPr>
          <a:xfrm>
            <a:off x="5121938" y="-2"/>
            <a:ext cx="4026760" cy="382953"/>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76" name="Google Shape;276;p40"/>
          <p:cNvSpPr txBox="1"/>
          <p:nvPr/>
        </p:nvSpPr>
        <p:spPr>
          <a:xfrm>
            <a:off x="5164275" y="0"/>
            <a:ext cx="3968700" cy="369300"/>
          </a:xfrm>
          <a:prstGeom prst="rect">
            <a:avLst/>
          </a:prstGeom>
          <a:noFill/>
          <a:ln>
            <a:noFill/>
          </a:ln>
        </p:spPr>
        <p:txBody>
          <a:bodyPr spcFirstLastPara="1" wrap="square" lIns="68575" tIns="68575" rIns="68575" bIns="68575" anchor="t" anchorCtr="0">
            <a:spAutoFit/>
          </a:bodyPr>
          <a:lstStyle/>
          <a:p>
            <a:pPr marL="0" marR="0" lvl="0" indent="0" algn="ctr" rtl="0">
              <a:lnSpc>
                <a:spcPct val="100000"/>
              </a:lnSpc>
              <a:spcBef>
                <a:spcPts val="0"/>
              </a:spcBef>
              <a:spcAft>
                <a:spcPts val="0"/>
              </a:spcAft>
              <a:buClr>
                <a:schemeClr val="dk1"/>
              </a:buClr>
              <a:buSzPts val="800"/>
              <a:buFont typeface="Arial"/>
              <a:buNone/>
            </a:pPr>
            <a:r>
              <a:rPr lang="es" sz="1500" b="1">
                <a:solidFill>
                  <a:srgbClr val="003870"/>
                </a:solidFill>
                <a:latin typeface="Trebuchet MS"/>
                <a:ea typeface="Trebuchet MS"/>
                <a:cs typeface="Trebuchet MS"/>
                <a:sym typeface="Trebuchet MS"/>
              </a:rPr>
              <a:t>Tipos de arreglos</a:t>
            </a:r>
            <a:endParaRPr sz="1500" b="0" i="0" u="none" strike="noStrike" cap="none">
              <a:solidFill>
                <a:srgbClr val="003870"/>
              </a:solidFill>
              <a:latin typeface="Courier New"/>
              <a:ea typeface="Courier New"/>
              <a:cs typeface="Courier New"/>
              <a:sym typeface="Courier New"/>
            </a:endParaRPr>
          </a:p>
        </p:txBody>
      </p:sp>
      <p:sp>
        <p:nvSpPr>
          <p:cNvPr id="277" name="Google Shape;277;p40"/>
          <p:cNvSpPr/>
          <p:nvPr/>
        </p:nvSpPr>
        <p:spPr>
          <a:xfrm>
            <a:off x="6965655" y="4833749"/>
            <a:ext cx="219100" cy="219940"/>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78" name="Google Shape;278;p40"/>
          <p:cNvSpPr txBox="1"/>
          <p:nvPr/>
        </p:nvSpPr>
        <p:spPr>
          <a:xfrm>
            <a:off x="563138" y="1880475"/>
            <a:ext cx="3106500" cy="2228100"/>
          </a:xfrm>
          <a:prstGeom prst="rect">
            <a:avLst/>
          </a:prstGeom>
          <a:noFill/>
          <a:ln>
            <a:noFill/>
          </a:ln>
        </p:spPr>
        <p:txBody>
          <a:bodyPr spcFirstLastPara="1" wrap="square" lIns="68575" tIns="68575" rIns="68575" bIns="68575" anchor="t" anchorCtr="0">
            <a:spAutoFit/>
          </a:bodyPr>
          <a:lstStyle/>
          <a:p>
            <a:pPr marL="0" lvl="0" indent="0" algn="just" rtl="0">
              <a:lnSpc>
                <a:spcPct val="115000"/>
              </a:lnSpc>
              <a:spcBef>
                <a:spcPts val="1100"/>
              </a:spcBef>
              <a:spcAft>
                <a:spcPts val="1100"/>
              </a:spcAft>
              <a:buNone/>
            </a:pPr>
            <a:r>
              <a:rPr lang="es" sz="1500">
                <a:solidFill>
                  <a:schemeClr val="dk1"/>
                </a:solidFill>
                <a:latin typeface="Trebuchet MS"/>
                <a:ea typeface="Trebuchet MS"/>
                <a:cs typeface="Trebuchet MS"/>
                <a:sym typeface="Trebuchet MS"/>
              </a:rPr>
              <a:t>Las listas en Java y Python son estructuras de datos que permiten almacenar una colección de elementos del mismo tipo o de tipos diferentes en un orden específico y mutable (es decir, que se pueden cambiar durante la ejecución del programa)</a:t>
            </a:r>
            <a:endParaRPr sz="1500">
              <a:solidFill>
                <a:schemeClr val="dk1"/>
              </a:solidFill>
              <a:latin typeface="Trebuchet MS"/>
              <a:ea typeface="Trebuchet MS"/>
              <a:cs typeface="Trebuchet MS"/>
              <a:sym typeface="Trebuchet MS"/>
            </a:endParaRPr>
          </a:p>
        </p:txBody>
      </p:sp>
      <p:sp>
        <p:nvSpPr>
          <p:cNvPr id="279" name="Google Shape;279;p40"/>
          <p:cNvSpPr txBox="1"/>
          <p:nvPr/>
        </p:nvSpPr>
        <p:spPr>
          <a:xfrm>
            <a:off x="4642650" y="560194"/>
            <a:ext cx="4050000" cy="4464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None/>
            </a:pPr>
            <a:r>
              <a:rPr lang="es" sz="1000" b="1">
                <a:solidFill>
                  <a:schemeClr val="dk1"/>
                </a:solidFill>
                <a:latin typeface="Trebuchet MS"/>
                <a:ea typeface="Trebuchet MS"/>
                <a:cs typeface="Trebuchet MS"/>
                <a:sym typeface="Trebuchet MS"/>
              </a:rPr>
              <a:t>En Python, una lista se define utilizando corchetes [ ] y separando los elementos con comas. Por ejemplo:</a:t>
            </a:r>
            <a:endParaRPr sz="1000" b="1">
              <a:solidFill>
                <a:schemeClr val="dk1"/>
              </a:solidFill>
              <a:latin typeface="Trebuchet MS"/>
              <a:ea typeface="Trebuchet MS"/>
              <a:cs typeface="Trebuchet MS"/>
              <a:sym typeface="Trebuchet MS"/>
            </a:endParaRPr>
          </a:p>
        </p:txBody>
      </p:sp>
      <p:sp>
        <p:nvSpPr>
          <p:cNvPr id="280" name="Google Shape;280;p40"/>
          <p:cNvSpPr txBox="1"/>
          <p:nvPr/>
        </p:nvSpPr>
        <p:spPr>
          <a:xfrm>
            <a:off x="230700" y="1199888"/>
            <a:ext cx="3918900" cy="431100"/>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s" sz="1900" b="1">
                <a:solidFill>
                  <a:srgbClr val="00AEAA"/>
                </a:solidFill>
                <a:latin typeface="Trebuchet MS"/>
                <a:ea typeface="Trebuchet MS"/>
                <a:cs typeface="Trebuchet MS"/>
                <a:sym typeface="Trebuchet MS"/>
              </a:rPr>
              <a:t>Arreglos unidimensionales: listas</a:t>
            </a:r>
            <a:endParaRPr sz="1900" b="1" i="0" u="none" strike="noStrike" cap="none">
              <a:solidFill>
                <a:srgbClr val="00AEAA"/>
              </a:solidFill>
              <a:latin typeface="Trebuchet MS"/>
              <a:ea typeface="Trebuchet MS"/>
              <a:cs typeface="Trebuchet MS"/>
              <a:sym typeface="Trebuchet MS"/>
            </a:endParaRPr>
          </a:p>
        </p:txBody>
      </p:sp>
      <p:pic>
        <p:nvPicPr>
          <p:cNvPr id="281" name="Google Shape;281;p40"/>
          <p:cNvPicPr preferRelativeResize="0"/>
          <p:nvPr/>
        </p:nvPicPr>
        <p:blipFill>
          <a:blip r:embed="rId4">
            <a:alphaModFix/>
          </a:blip>
          <a:stretch>
            <a:fillRect/>
          </a:stretch>
        </p:blipFill>
        <p:spPr>
          <a:xfrm>
            <a:off x="5177315" y="1052213"/>
            <a:ext cx="3515400" cy="1433700"/>
          </a:xfrm>
          <a:prstGeom prst="roundRect">
            <a:avLst>
              <a:gd name="adj" fmla="val 4914"/>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285"/>
        <p:cNvGrpSpPr/>
        <p:nvPr/>
      </p:nvGrpSpPr>
      <p:grpSpPr>
        <a:xfrm>
          <a:off x="0" y="0"/>
          <a:ext cx="0" cy="0"/>
          <a:chOff x="0" y="0"/>
          <a:chExt cx="0" cy="0"/>
        </a:xfrm>
      </p:grpSpPr>
      <p:sp>
        <p:nvSpPr>
          <p:cNvPr id="286" name="Google Shape;286;p41"/>
          <p:cNvSpPr/>
          <p:nvPr/>
        </p:nvSpPr>
        <p:spPr>
          <a:xfrm>
            <a:off x="0" y="1294208"/>
            <a:ext cx="182403" cy="3849529"/>
          </a:xfrm>
          <a:custGeom>
            <a:avLst/>
            <a:gdLst/>
            <a:ahLst/>
            <a:cxnLst/>
            <a:rect l="l" t="t" r="r" b="b"/>
            <a:pathLst>
              <a:path w="243204"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87" name="Google Shape;287;p41"/>
          <p:cNvSpPr/>
          <p:nvPr/>
        </p:nvSpPr>
        <p:spPr>
          <a:xfrm>
            <a:off x="6888806" y="4742270"/>
            <a:ext cx="2257996" cy="40172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88" name="Google Shape;288;p41"/>
          <p:cNvSpPr/>
          <p:nvPr/>
        </p:nvSpPr>
        <p:spPr>
          <a:xfrm>
            <a:off x="6965655" y="4833749"/>
            <a:ext cx="219100" cy="219940"/>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289" name="Google Shape;289;p41"/>
          <p:cNvPicPr preferRelativeResize="0"/>
          <p:nvPr/>
        </p:nvPicPr>
        <p:blipFill rotWithShape="1">
          <a:blip r:embed="rId3">
            <a:alphaModFix/>
          </a:blip>
          <a:srcRect t="17296" b="17582"/>
          <a:stretch/>
        </p:blipFill>
        <p:spPr>
          <a:xfrm>
            <a:off x="0" y="0"/>
            <a:ext cx="2119369" cy="788700"/>
          </a:xfrm>
          <a:prstGeom prst="rect">
            <a:avLst/>
          </a:prstGeom>
          <a:noFill/>
          <a:ln>
            <a:noFill/>
          </a:ln>
        </p:spPr>
      </p:pic>
      <p:sp>
        <p:nvSpPr>
          <p:cNvPr id="290" name="Google Shape;290;p41"/>
          <p:cNvSpPr/>
          <p:nvPr/>
        </p:nvSpPr>
        <p:spPr>
          <a:xfrm>
            <a:off x="0" y="845850"/>
            <a:ext cx="2639400" cy="528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91" name="Google Shape;291;p41"/>
          <p:cNvSpPr txBox="1"/>
          <p:nvPr/>
        </p:nvSpPr>
        <p:spPr>
          <a:xfrm>
            <a:off x="2184150" y="130106"/>
            <a:ext cx="1659600" cy="507900"/>
          </a:xfrm>
          <a:prstGeom prst="rect">
            <a:avLst/>
          </a:prstGeom>
          <a:solidFill>
            <a:schemeClr val="lt1"/>
          </a:solid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003870"/>
                </a:solidFill>
                <a:latin typeface="Oswald"/>
                <a:ea typeface="Oswald"/>
                <a:cs typeface="Oswald"/>
                <a:sym typeface="Oswald"/>
              </a:rPr>
              <a:t>INGENIERÍA DE </a:t>
            </a:r>
            <a:r>
              <a:rPr lang="es" sz="1200" b="0" i="0" u="none" strike="noStrike" cap="none">
                <a:solidFill>
                  <a:srgbClr val="003870"/>
                </a:solidFill>
                <a:latin typeface="Oswald SemiBold"/>
                <a:ea typeface="Oswald SemiBold"/>
                <a:cs typeface="Oswald SemiBold"/>
                <a:sym typeface="Oswald SemiBold"/>
              </a:rPr>
              <a:t>SISTEMAS Y COMPUTACIÓN</a:t>
            </a:r>
            <a:endParaRPr sz="1200" b="0" i="0" u="none" strike="noStrike" cap="none">
              <a:solidFill>
                <a:srgbClr val="003870"/>
              </a:solidFill>
              <a:latin typeface="Oswald SemiBold"/>
              <a:ea typeface="Oswald SemiBold"/>
              <a:cs typeface="Oswald SemiBold"/>
              <a:sym typeface="Oswald SemiBold"/>
            </a:endParaRPr>
          </a:p>
        </p:txBody>
      </p:sp>
      <p:sp>
        <p:nvSpPr>
          <p:cNvPr id="292" name="Google Shape;292;p41"/>
          <p:cNvSpPr/>
          <p:nvPr/>
        </p:nvSpPr>
        <p:spPr>
          <a:xfrm>
            <a:off x="2105625" y="205388"/>
            <a:ext cx="21300" cy="3393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93" name="Google Shape;293;p41"/>
          <p:cNvSpPr/>
          <p:nvPr/>
        </p:nvSpPr>
        <p:spPr>
          <a:xfrm>
            <a:off x="5121938" y="-2"/>
            <a:ext cx="4026760" cy="382953"/>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94" name="Google Shape;294;p41"/>
          <p:cNvSpPr txBox="1"/>
          <p:nvPr/>
        </p:nvSpPr>
        <p:spPr>
          <a:xfrm>
            <a:off x="5164275" y="0"/>
            <a:ext cx="3968700" cy="369300"/>
          </a:xfrm>
          <a:prstGeom prst="rect">
            <a:avLst/>
          </a:prstGeom>
          <a:noFill/>
          <a:ln>
            <a:noFill/>
          </a:ln>
        </p:spPr>
        <p:txBody>
          <a:bodyPr spcFirstLastPara="1" wrap="square" lIns="68575" tIns="68575" rIns="68575" bIns="68575" anchor="t" anchorCtr="0">
            <a:spAutoFit/>
          </a:bodyPr>
          <a:lstStyle/>
          <a:p>
            <a:pPr marL="0" marR="0" lvl="0" indent="0" algn="ctr" rtl="0">
              <a:lnSpc>
                <a:spcPct val="100000"/>
              </a:lnSpc>
              <a:spcBef>
                <a:spcPts val="0"/>
              </a:spcBef>
              <a:spcAft>
                <a:spcPts val="0"/>
              </a:spcAft>
              <a:buClr>
                <a:schemeClr val="dk1"/>
              </a:buClr>
              <a:buSzPts val="800"/>
              <a:buFont typeface="Arial"/>
              <a:buNone/>
            </a:pPr>
            <a:r>
              <a:rPr lang="es" sz="1500" b="1">
                <a:solidFill>
                  <a:srgbClr val="003870"/>
                </a:solidFill>
                <a:latin typeface="Trebuchet MS"/>
                <a:ea typeface="Trebuchet MS"/>
                <a:cs typeface="Trebuchet MS"/>
                <a:sym typeface="Trebuchet MS"/>
              </a:rPr>
              <a:t>Tipos de arreglos</a:t>
            </a:r>
            <a:endParaRPr sz="1500" b="0" i="0" u="none" strike="noStrike" cap="none">
              <a:solidFill>
                <a:srgbClr val="003870"/>
              </a:solidFill>
              <a:latin typeface="Courier New"/>
              <a:ea typeface="Courier New"/>
              <a:cs typeface="Courier New"/>
              <a:sym typeface="Courier New"/>
            </a:endParaRPr>
          </a:p>
        </p:txBody>
      </p:sp>
      <p:sp>
        <p:nvSpPr>
          <p:cNvPr id="295" name="Google Shape;295;p41"/>
          <p:cNvSpPr/>
          <p:nvPr/>
        </p:nvSpPr>
        <p:spPr>
          <a:xfrm>
            <a:off x="6965655" y="4833749"/>
            <a:ext cx="219100" cy="219940"/>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96" name="Google Shape;296;p41"/>
          <p:cNvSpPr txBox="1"/>
          <p:nvPr/>
        </p:nvSpPr>
        <p:spPr>
          <a:xfrm>
            <a:off x="563138" y="1880475"/>
            <a:ext cx="3106500" cy="2228100"/>
          </a:xfrm>
          <a:prstGeom prst="rect">
            <a:avLst/>
          </a:prstGeom>
          <a:noFill/>
          <a:ln>
            <a:noFill/>
          </a:ln>
        </p:spPr>
        <p:txBody>
          <a:bodyPr spcFirstLastPara="1" wrap="square" lIns="68575" tIns="68575" rIns="68575" bIns="68575" anchor="t" anchorCtr="0">
            <a:spAutoFit/>
          </a:bodyPr>
          <a:lstStyle/>
          <a:p>
            <a:pPr marL="0" lvl="0" indent="0" algn="just" rtl="0">
              <a:lnSpc>
                <a:spcPct val="115000"/>
              </a:lnSpc>
              <a:spcBef>
                <a:spcPts val="1100"/>
              </a:spcBef>
              <a:spcAft>
                <a:spcPts val="1100"/>
              </a:spcAft>
              <a:buNone/>
            </a:pPr>
            <a:r>
              <a:rPr lang="es" sz="1500">
                <a:solidFill>
                  <a:schemeClr val="dk1"/>
                </a:solidFill>
                <a:latin typeface="Trebuchet MS"/>
                <a:ea typeface="Trebuchet MS"/>
                <a:cs typeface="Trebuchet MS"/>
                <a:sym typeface="Trebuchet MS"/>
              </a:rPr>
              <a:t>Las listas en Java y Python son estructuras de datos que permiten almacenar una colección de elementos del mismo tipo o de tipos diferentes en un orden específico y mutable (es decir, que se pueden cambiar durante la ejecución del programa)</a:t>
            </a:r>
            <a:endParaRPr sz="1500">
              <a:solidFill>
                <a:schemeClr val="dk1"/>
              </a:solidFill>
              <a:latin typeface="Trebuchet MS"/>
              <a:ea typeface="Trebuchet MS"/>
              <a:cs typeface="Trebuchet MS"/>
              <a:sym typeface="Trebuchet MS"/>
            </a:endParaRPr>
          </a:p>
        </p:txBody>
      </p:sp>
      <p:sp>
        <p:nvSpPr>
          <p:cNvPr id="297" name="Google Shape;297;p41"/>
          <p:cNvSpPr txBox="1"/>
          <p:nvPr/>
        </p:nvSpPr>
        <p:spPr>
          <a:xfrm>
            <a:off x="4642650" y="560194"/>
            <a:ext cx="4050000" cy="4464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None/>
            </a:pPr>
            <a:r>
              <a:rPr lang="es" sz="1000" b="1">
                <a:solidFill>
                  <a:schemeClr val="dk1"/>
                </a:solidFill>
                <a:latin typeface="Trebuchet MS"/>
                <a:ea typeface="Trebuchet MS"/>
                <a:cs typeface="Trebuchet MS"/>
                <a:sym typeface="Trebuchet MS"/>
              </a:rPr>
              <a:t>En Python, una lista se define utilizando corchetes [ ] y separando los elementos con comas. Por ejemplo:</a:t>
            </a:r>
            <a:endParaRPr sz="1000" b="1">
              <a:solidFill>
                <a:schemeClr val="dk1"/>
              </a:solidFill>
              <a:latin typeface="Trebuchet MS"/>
              <a:ea typeface="Trebuchet MS"/>
              <a:cs typeface="Trebuchet MS"/>
              <a:sym typeface="Trebuchet MS"/>
            </a:endParaRPr>
          </a:p>
        </p:txBody>
      </p:sp>
      <p:sp>
        <p:nvSpPr>
          <p:cNvPr id="298" name="Google Shape;298;p41"/>
          <p:cNvSpPr txBox="1"/>
          <p:nvPr/>
        </p:nvSpPr>
        <p:spPr>
          <a:xfrm>
            <a:off x="4642650" y="2640028"/>
            <a:ext cx="4387200" cy="4464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None/>
            </a:pPr>
            <a:r>
              <a:rPr lang="es" sz="1000" b="1">
                <a:solidFill>
                  <a:schemeClr val="dk1"/>
                </a:solidFill>
                <a:latin typeface="Trebuchet MS"/>
                <a:ea typeface="Trebuchet MS"/>
                <a:cs typeface="Trebuchet MS"/>
                <a:sym typeface="Trebuchet MS"/>
              </a:rPr>
              <a:t>En Java, una lista se define utilizando la interfaz List y una implementación específica como ArrayList o LinkedList. Por ejemplo:</a:t>
            </a:r>
            <a:endParaRPr sz="1000" b="1">
              <a:solidFill>
                <a:schemeClr val="dk1"/>
              </a:solidFill>
              <a:latin typeface="Trebuchet MS"/>
              <a:ea typeface="Trebuchet MS"/>
              <a:cs typeface="Trebuchet MS"/>
              <a:sym typeface="Trebuchet MS"/>
            </a:endParaRPr>
          </a:p>
        </p:txBody>
      </p:sp>
      <p:sp>
        <p:nvSpPr>
          <p:cNvPr id="299" name="Google Shape;299;p41"/>
          <p:cNvSpPr txBox="1"/>
          <p:nvPr/>
        </p:nvSpPr>
        <p:spPr>
          <a:xfrm>
            <a:off x="230700" y="1199888"/>
            <a:ext cx="3918900" cy="431100"/>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s" sz="1900" b="1">
                <a:solidFill>
                  <a:srgbClr val="00AEAA"/>
                </a:solidFill>
                <a:latin typeface="Trebuchet MS"/>
                <a:ea typeface="Trebuchet MS"/>
                <a:cs typeface="Trebuchet MS"/>
                <a:sym typeface="Trebuchet MS"/>
              </a:rPr>
              <a:t>Arreglos unidimensionales: listas</a:t>
            </a:r>
            <a:endParaRPr sz="1900" b="1" i="0" u="none" strike="noStrike" cap="none">
              <a:solidFill>
                <a:srgbClr val="00AEAA"/>
              </a:solidFill>
              <a:latin typeface="Trebuchet MS"/>
              <a:ea typeface="Trebuchet MS"/>
              <a:cs typeface="Trebuchet MS"/>
              <a:sym typeface="Trebuchet MS"/>
            </a:endParaRPr>
          </a:p>
        </p:txBody>
      </p:sp>
      <p:pic>
        <p:nvPicPr>
          <p:cNvPr id="300" name="Google Shape;300;p41"/>
          <p:cNvPicPr preferRelativeResize="0"/>
          <p:nvPr/>
        </p:nvPicPr>
        <p:blipFill>
          <a:blip r:embed="rId4">
            <a:alphaModFix/>
          </a:blip>
          <a:stretch>
            <a:fillRect/>
          </a:stretch>
        </p:blipFill>
        <p:spPr>
          <a:xfrm>
            <a:off x="4846088" y="3205181"/>
            <a:ext cx="4177800" cy="1365000"/>
          </a:xfrm>
          <a:prstGeom prst="roundRect">
            <a:avLst>
              <a:gd name="adj" fmla="val 4985"/>
            </a:avLst>
          </a:prstGeom>
          <a:noFill/>
          <a:ln>
            <a:noFill/>
          </a:ln>
        </p:spPr>
      </p:pic>
      <p:pic>
        <p:nvPicPr>
          <p:cNvPr id="301" name="Google Shape;301;p41"/>
          <p:cNvPicPr preferRelativeResize="0"/>
          <p:nvPr/>
        </p:nvPicPr>
        <p:blipFill>
          <a:blip r:embed="rId5">
            <a:alphaModFix/>
          </a:blip>
          <a:stretch>
            <a:fillRect/>
          </a:stretch>
        </p:blipFill>
        <p:spPr>
          <a:xfrm>
            <a:off x="5177315" y="1052213"/>
            <a:ext cx="3515400" cy="1433700"/>
          </a:xfrm>
          <a:prstGeom prst="roundRect">
            <a:avLst>
              <a:gd name="adj" fmla="val 5398"/>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305"/>
        <p:cNvGrpSpPr/>
        <p:nvPr/>
      </p:nvGrpSpPr>
      <p:grpSpPr>
        <a:xfrm>
          <a:off x="0" y="0"/>
          <a:ext cx="0" cy="0"/>
          <a:chOff x="0" y="0"/>
          <a:chExt cx="0" cy="0"/>
        </a:xfrm>
      </p:grpSpPr>
      <p:sp>
        <p:nvSpPr>
          <p:cNvPr id="306" name="Google Shape;306;p42"/>
          <p:cNvSpPr/>
          <p:nvPr/>
        </p:nvSpPr>
        <p:spPr>
          <a:xfrm>
            <a:off x="0" y="1294208"/>
            <a:ext cx="182403" cy="3849529"/>
          </a:xfrm>
          <a:custGeom>
            <a:avLst/>
            <a:gdLst/>
            <a:ahLst/>
            <a:cxnLst/>
            <a:rect l="l" t="t" r="r" b="b"/>
            <a:pathLst>
              <a:path w="243204"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07" name="Google Shape;307;p42"/>
          <p:cNvSpPr/>
          <p:nvPr/>
        </p:nvSpPr>
        <p:spPr>
          <a:xfrm>
            <a:off x="6888806" y="4742270"/>
            <a:ext cx="2257996" cy="40172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08" name="Google Shape;308;p42"/>
          <p:cNvSpPr/>
          <p:nvPr/>
        </p:nvSpPr>
        <p:spPr>
          <a:xfrm>
            <a:off x="6965655" y="4833749"/>
            <a:ext cx="219100" cy="219940"/>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309" name="Google Shape;309;p42"/>
          <p:cNvPicPr preferRelativeResize="0"/>
          <p:nvPr/>
        </p:nvPicPr>
        <p:blipFill rotWithShape="1">
          <a:blip r:embed="rId3">
            <a:alphaModFix/>
          </a:blip>
          <a:srcRect t="17296" b="17582"/>
          <a:stretch/>
        </p:blipFill>
        <p:spPr>
          <a:xfrm>
            <a:off x="0" y="0"/>
            <a:ext cx="2119369" cy="788700"/>
          </a:xfrm>
          <a:prstGeom prst="rect">
            <a:avLst/>
          </a:prstGeom>
          <a:noFill/>
          <a:ln>
            <a:noFill/>
          </a:ln>
        </p:spPr>
      </p:pic>
      <p:sp>
        <p:nvSpPr>
          <p:cNvPr id="310" name="Google Shape;310;p42"/>
          <p:cNvSpPr/>
          <p:nvPr/>
        </p:nvSpPr>
        <p:spPr>
          <a:xfrm>
            <a:off x="0" y="845850"/>
            <a:ext cx="2639400" cy="528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11" name="Google Shape;311;p42"/>
          <p:cNvSpPr txBox="1"/>
          <p:nvPr/>
        </p:nvSpPr>
        <p:spPr>
          <a:xfrm>
            <a:off x="2184150" y="130106"/>
            <a:ext cx="1659600" cy="507900"/>
          </a:xfrm>
          <a:prstGeom prst="rect">
            <a:avLst/>
          </a:prstGeom>
          <a:solidFill>
            <a:schemeClr val="lt1"/>
          </a:solid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003870"/>
                </a:solidFill>
                <a:latin typeface="Oswald"/>
                <a:ea typeface="Oswald"/>
                <a:cs typeface="Oswald"/>
                <a:sym typeface="Oswald"/>
              </a:rPr>
              <a:t>INGENIERÍA DE </a:t>
            </a:r>
            <a:r>
              <a:rPr lang="es" sz="1200" b="0" i="0" u="none" strike="noStrike" cap="none">
                <a:solidFill>
                  <a:srgbClr val="003870"/>
                </a:solidFill>
                <a:latin typeface="Oswald SemiBold"/>
                <a:ea typeface="Oswald SemiBold"/>
                <a:cs typeface="Oswald SemiBold"/>
                <a:sym typeface="Oswald SemiBold"/>
              </a:rPr>
              <a:t>SISTEMAS Y COMPUTACIÓN</a:t>
            </a:r>
            <a:endParaRPr sz="1200" b="0" i="0" u="none" strike="noStrike" cap="none">
              <a:solidFill>
                <a:srgbClr val="003870"/>
              </a:solidFill>
              <a:latin typeface="Oswald SemiBold"/>
              <a:ea typeface="Oswald SemiBold"/>
              <a:cs typeface="Oswald SemiBold"/>
              <a:sym typeface="Oswald SemiBold"/>
            </a:endParaRPr>
          </a:p>
        </p:txBody>
      </p:sp>
      <p:sp>
        <p:nvSpPr>
          <p:cNvPr id="312" name="Google Shape;312;p42"/>
          <p:cNvSpPr/>
          <p:nvPr/>
        </p:nvSpPr>
        <p:spPr>
          <a:xfrm>
            <a:off x="2105625" y="205388"/>
            <a:ext cx="21300" cy="3393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13" name="Google Shape;313;p42"/>
          <p:cNvSpPr/>
          <p:nvPr/>
        </p:nvSpPr>
        <p:spPr>
          <a:xfrm>
            <a:off x="5121938" y="-2"/>
            <a:ext cx="4026760" cy="382953"/>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14" name="Google Shape;314;p42"/>
          <p:cNvSpPr txBox="1"/>
          <p:nvPr/>
        </p:nvSpPr>
        <p:spPr>
          <a:xfrm>
            <a:off x="5164275" y="0"/>
            <a:ext cx="3968700" cy="369300"/>
          </a:xfrm>
          <a:prstGeom prst="rect">
            <a:avLst/>
          </a:prstGeom>
          <a:noFill/>
          <a:ln>
            <a:noFill/>
          </a:ln>
        </p:spPr>
        <p:txBody>
          <a:bodyPr spcFirstLastPara="1" wrap="square" lIns="68575" tIns="68575" rIns="68575" bIns="68575" anchor="t" anchorCtr="0">
            <a:spAutoFit/>
          </a:bodyPr>
          <a:lstStyle/>
          <a:p>
            <a:pPr marL="0" marR="0" lvl="0" indent="0" algn="ctr" rtl="0">
              <a:lnSpc>
                <a:spcPct val="100000"/>
              </a:lnSpc>
              <a:spcBef>
                <a:spcPts val="0"/>
              </a:spcBef>
              <a:spcAft>
                <a:spcPts val="0"/>
              </a:spcAft>
              <a:buClr>
                <a:schemeClr val="dk1"/>
              </a:buClr>
              <a:buSzPts val="800"/>
              <a:buFont typeface="Arial"/>
              <a:buNone/>
            </a:pPr>
            <a:r>
              <a:rPr lang="es" sz="1500" b="1">
                <a:solidFill>
                  <a:srgbClr val="003870"/>
                </a:solidFill>
                <a:latin typeface="Trebuchet MS"/>
                <a:ea typeface="Trebuchet MS"/>
                <a:cs typeface="Trebuchet MS"/>
                <a:sym typeface="Trebuchet MS"/>
              </a:rPr>
              <a:t>Tipos de arreglos</a:t>
            </a:r>
            <a:endParaRPr sz="1500" b="0" i="0" u="none" strike="noStrike" cap="none">
              <a:solidFill>
                <a:srgbClr val="003870"/>
              </a:solidFill>
              <a:latin typeface="Courier New"/>
              <a:ea typeface="Courier New"/>
              <a:cs typeface="Courier New"/>
              <a:sym typeface="Courier New"/>
            </a:endParaRPr>
          </a:p>
        </p:txBody>
      </p:sp>
      <p:sp>
        <p:nvSpPr>
          <p:cNvPr id="315" name="Google Shape;315;p42"/>
          <p:cNvSpPr/>
          <p:nvPr/>
        </p:nvSpPr>
        <p:spPr>
          <a:xfrm>
            <a:off x="6965655" y="4833749"/>
            <a:ext cx="219100" cy="219940"/>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16" name="Google Shape;316;p42"/>
          <p:cNvSpPr txBox="1"/>
          <p:nvPr/>
        </p:nvSpPr>
        <p:spPr>
          <a:xfrm>
            <a:off x="563138" y="1880475"/>
            <a:ext cx="3106500" cy="2228100"/>
          </a:xfrm>
          <a:prstGeom prst="rect">
            <a:avLst/>
          </a:prstGeom>
          <a:noFill/>
          <a:ln>
            <a:noFill/>
          </a:ln>
        </p:spPr>
        <p:txBody>
          <a:bodyPr spcFirstLastPara="1" wrap="square" lIns="68575" tIns="68575" rIns="68575" bIns="68575" anchor="t" anchorCtr="0">
            <a:spAutoFit/>
          </a:bodyPr>
          <a:lstStyle/>
          <a:p>
            <a:pPr marL="0" lvl="0" indent="0" algn="just" rtl="0">
              <a:lnSpc>
                <a:spcPct val="115000"/>
              </a:lnSpc>
              <a:spcBef>
                <a:spcPts val="1100"/>
              </a:spcBef>
              <a:spcAft>
                <a:spcPts val="1100"/>
              </a:spcAft>
              <a:buNone/>
            </a:pPr>
            <a:r>
              <a:rPr lang="es" sz="1500">
                <a:solidFill>
                  <a:schemeClr val="dk1"/>
                </a:solidFill>
                <a:latin typeface="Trebuchet MS"/>
                <a:ea typeface="Trebuchet MS"/>
                <a:cs typeface="Trebuchet MS"/>
                <a:sym typeface="Trebuchet MS"/>
              </a:rPr>
              <a:t>Mientras que en Python a una variable se le asigna una dimensión con los corchetes y esta puede almacenar x tipos de datos, en java no funciona así, para poder declarar una lista en java debe darle su asignación de tipo en el apartado </a:t>
            </a:r>
            <a:r>
              <a:rPr lang="es" sz="1500">
                <a:solidFill>
                  <a:schemeClr val="accent1"/>
                </a:solidFill>
                <a:latin typeface="Trebuchet MS"/>
                <a:ea typeface="Trebuchet MS"/>
                <a:cs typeface="Trebuchet MS"/>
                <a:sym typeface="Trebuchet MS"/>
              </a:rPr>
              <a:t>List</a:t>
            </a:r>
            <a:r>
              <a:rPr lang="es" sz="1500">
                <a:solidFill>
                  <a:schemeClr val="dk1"/>
                </a:solidFill>
                <a:latin typeface="Trebuchet MS"/>
                <a:ea typeface="Trebuchet MS"/>
                <a:cs typeface="Trebuchet MS"/>
                <a:sym typeface="Trebuchet MS"/>
              </a:rPr>
              <a:t>&lt;</a:t>
            </a:r>
            <a:r>
              <a:rPr lang="es" sz="1500">
                <a:solidFill>
                  <a:srgbClr val="188038"/>
                </a:solidFill>
                <a:latin typeface="Trebuchet MS"/>
                <a:ea typeface="Trebuchet MS"/>
                <a:cs typeface="Trebuchet MS"/>
                <a:sym typeface="Trebuchet MS"/>
              </a:rPr>
              <a:t>tipo de dato</a:t>
            </a:r>
            <a:r>
              <a:rPr lang="es" sz="1500">
                <a:solidFill>
                  <a:schemeClr val="dk1"/>
                </a:solidFill>
                <a:latin typeface="Trebuchet MS"/>
                <a:ea typeface="Trebuchet MS"/>
                <a:cs typeface="Trebuchet MS"/>
                <a:sym typeface="Trebuchet MS"/>
              </a:rPr>
              <a:t>&gt;</a:t>
            </a:r>
            <a:endParaRPr sz="1500">
              <a:solidFill>
                <a:schemeClr val="dk1"/>
              </a:solidFill>
              <a:latin typeface="Trebuchet MS"/>
              <a:ea typeface="Trebuchet MS"/>
              <a:cs typeface="Trebuchet MS"/>
              <a:sym typeface="Trebuchet MS"/>
            </a:endParaRPr>
          </a:p>
        </p:txBody>
      </p:sp>
      <p:sp>
        <p:nvSpPr>
          <p:cNvPr id="317" name="Google Shape;317;p42"/>
          <p:cNvSpPr txBox="1"/>
          <p:nvPr/>
        </p:nvSpPr>
        <p:spPr>
          <a:xfrm>
            <a:off x="230700" y="1199888"/>
            <a:ext cx="3918900" cy="431100"/>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s" sz="1900" b="1">
                <a:solidFill>
                  <a:srgbClr val="00AEAA"/>
                </a:solidFill>
                <a:latin typeface="Trebuchet MS"/>
                <a:ea typeface="Trebuchet MS"/>
                <a:cs typeface="Trebuchet MS"/>
                <a:sym typeface="Trebuchet MS"/>
              </a:rPr>
              <a:t>Arreglos unidimensionales: listas</a:t>
            </a:r>
            <a:endParaRPr sz="1900" b="1" i="0" u="none" strike="noStrike" cap="none">
              <a:solidFill>
                <a:srgbClr val="00AEAA"/>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321"/>
        <p:cNvGrpSpPr/>
        <p:nvPr/>
      </p:nvGrpSpPr>
      <p:grpSpPr>
        <a:xfrm>
          <a:off x="0" y="0"/>
          <a:ext cx="0" cy="0"/>
          <a:chOff x="0" y="0"/>
          <a:chExt cx="0" cy="0"/>
        </a:xfrm>
      </p:grpSpPr>
      <p:sp>
        <p:nvSpPr>
          <p:cNvPr id="322" name="Google Shape;322;p43"/>
          <p:cNvSpPr/>
          <p:nvPr/>
        </p:nvSpPr>
        <p:spPr>
          <a:xfrm>
            <a:off x="0" y="1294208"/>
            <a:ext cx="182403" cy="3849529"/>
          </a:xfrm>
          <a:custGeom>
            <a:avLst/>
            <a:gdLst/>
            <a:ahLst/>
            <a:cxnLst/>
            <a:rect l="l" t="t" r="r" b="b"/>
            <a:pathLst>
              <a:path w="243204"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23" name="Google Shape;323;p43"/>
          <p:cNvSpPr/>
          <p:nvPr/>
        </p:nvSpPr>
        <p:spPr>
          <a:xfrm>
            <a:off x="6888806" y="4742270"/>
            <a:ext cx="2257996" cy="40172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24" name="Google Shape;324;p43"/>
          <p:cNvSpPr/>
          <p:nvPr/>
        </p:nvSpPr>
        <p:spPr>
          <a:xfrm>
            <a:off x="6965655" y="4833749"/>
            <a:ext cx="219100" cy="219940"/>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325" name="Google Shape;325;p43"/>
          <p:cNvPicPr preferRelativeResize="0"/>
          <p:nvPr/>
        </p:nvPicPr>
        <p:blipFill rotWithShape="1">
          <a:blip r:embed="rId3">
            <a:alphaModFix/>
          </a:blip>
          <a:srcRect t="17296" b="17582"/>
          <a:stretch/>
        </p:blipFill>
        <p:spPr>
          <a:xfrm>
            <a:off x="0" y="0"/>
            <a:ext cx="2119369" cy="788700"/>
          </a:xfrm>
          <a:prstGeom prst="rect">
            <a:avLst/>
          </a:prstGeom>
          <a:noFill/>
          <a:ln>
            <a:noFill/>
          </a:ln>
        </p:spPr>
      </p:pic>
      <p:sp>
        <p:nvSpPr>
          <p:cNvPr id="326" name="Google Shape;326;p43"/>
          <p:cNvSpPr/>
          <p:nvPr/>
        </p:nvSpPr>
        <p:spPr>
          <a:xfrm>
            <a:off x="0" y="845850"/>
            <a:ext cx="2639400" cy="528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27" name="Google Shape;327;p43"/>
          <p:cNvSpPr txBox="1"/>
          <p:nvPr/>
        </p:nvSpPr>
        <p:spPr>
          <a:xfrm>
            <a:off x="2184150" y="130106"/>
            <a:ext cx="1659600" cy="507900"/>
          </a:xfrm>
          <a:prstGeom prst="rect">
            <a:avLst/>
          </a:prstGeom>
          <a:solidFill>
            <a:schemeClr val="lt1"/>
          </a:solid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003870"/>
                </a:solidFill>
                <a:latin typeface="Oswald"/>
                <a:ea typeface="Oswald"/>
                <a:cs typeface="Oswald"/>
                <a:sym typeface="Oswald"/>
              </a:rPr>
              <a:t>INGENIERÍA DE </a:t>
            </a:r>
            <a:r>
              <a:rPr lang="es" sz="1200" b="0" i="0" u="none" strike="noStrike" cap="none">
                <a:solidFill>
                  <a:srgbClr val="003870"/>
                </a:solidFill>
                <a:latin typeface="Oswald SemiBold"/>
                <a:ea typeface="Oswald SemiBold"/>
                <a:cs typeface="Oswald SemiBold"/>
                <a:sym typeface="Oswald SemiBold"/>
              </a:rPr>
              <a:t>SISTEMAS Y COMPUTACIÓN</a:t>
            </a:r>
            <a:endParaRPr sz="1200" b="0" i="0" u="none" strike="noStrike" cap="none">
              <a:solidFill>
                <a:srgbClr val="003870"/>
              </a:solidFill>
              <a:latin typeface="Oswald SemiBold"/>
              <a:ea typeface="Oswald SemiBold"/>
              <a:cs typeface="Oswald SemiBold"/>
              <a:sym typeface="Oswald SemiBold"/>
            </a:endParaRPr>
          </a:p>
        </p:txBody>
      </p:sp>
      <p:sp>
        <p:nvSpPr>
          <p:cNvPr id="328" name="Google Shape;328;p43"/>
          <p:cNvSpPr/>
          <p:nvPr/>
        </p:nvSpPr>
        <p:spPr>
          <a:xfrm>
            <a:off x="2105625" y="205388"/>
            <a:ext cx="21300" cy="3393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29" name="Google Shape;329;p43"/>
          <p:cNvSpPr/>
          <p:nvPr/>
        </p:nvSpPr>
        <p:spPr>
          <a:xfrm>
            <a:off x="5121938" y="-2"/>
            <a:ext cx="4026760" cy="382953"/>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30" name="Google Shape;330;p43"/>
          <p:cNvSpPr txBox="1"/>
          <p:nvPr/>
        </p:nvSpPr>
        <p:spPr>
          <a:xfrm>
            <a:off x="5164275" y="0"/>
            <a:ext cx="3968700" cy="369300"/>
          </a:xfrm>
          <a:prstGeom prst="rect">
            <a:avLst/>
          </a:prstGeom>
          <a:noFill/>
          <a:ln>
            <a:noFill/>
          </a:ln>
        </p:spPr>
        <p:txBody>
          <a:bodyPr spcFirstLastPara="1" wrap="square" lIns="68575" tIns="68575" rIns="68575" bIns="68575" anchor="t" anchorCtr="0">
            <a:spAutoFit/>
          </a:bodyPr>
          <a:lstStyle/>
          <a:p>
            <a:pPr marL="0" marR="0" lvl="0" indent="0" algn="ctr" rtl="0">
              <a:lnSpc>
                <a:spcPct val="100000"/>
              </a:lnSpc>
              <a:spcBef>
                <a:spcPts val="0"/>
              </a:spcBef>
              <a:spcAft>
                <a:spcPts val="0"/>
              </a:spcAft>
              <a:buClr>
                <a:schemeClr val="dk1"/>
              </a:buClr>
              <a:buSzPts val="800"/>
              <a:buFont typeface="Arial"/>
              <a:buNone/>
            </a:pPr>
            <a:r>
              <a:rPr lang="es" sz="1500" b="1">
                <a:solidFill>
                  <a:srgbClr val="003870"/>
                </a:solidFill>
                <a:latin typeface="Trebuchet MS"/>
                <a:ea typeface="Trebuchet MS"/>
                <a:cs typeface="Trebuchet MS"/>
                <a:sym typeface="Trebuchet MS"/>
              </a:rPr>
              <a:t>Tipos de arreglos</a:t>
            </a:r>
            <a:endParaRPr sz="1500" b="0" i="0" u="none" strike="noStrike" cap="none">
              <a:solidFill>
                <a:srgbClr val="003870"/>
              </a:solidFill>
              <a:latin typeface="Courier New"/>
              <a:ea typeface="Courier New"/>
              <a:cs typeface="Courier New"/>
              <a:sym typeface="Courier New"/>
            </a:endParaRPr>
          </a:p>
        </p:txBody>
      </p:sp>
      <p:sp>
        <p:nvSpPr>
          <p:cNvPr id="331" name="Google Shape;331;p43"/>
          <p:cNvSpPr/>
          <p:nvPr/>
        </p:nvSpPr>
        <p:spPr>
          <a:xfrm>
            <a:off x="6965655" y="4833749"/>
            <a:ext cx="219100" cy="219940"/>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32" name="Google Shape;332;p43"/>
          <p:cNvSpPr txBox="1"/>
          <p:nvPr/>
        </p:nvSpPr>
        <p:spPr>
          <a:xfrm>
            <a:off x="563138" y="1880475"/>
            <a:ext cx="3106500" cy="2228100"/>
          </a:xfrm>
          <a:prstGeom prst="rect">
            <a:avLst/>
          </a:prstGeom>
          <a:noFill/>
          <a:ln>
            <a:noFill/>
          </a:ln>
        </p:spPr>
        <p:txBody>
          <a:bodyPr spcFirstLastPara="1" wrap="square" lIns="68575" tIns="68575" rIns="68575" bIns="68575" anchor="t" anchorCtr="0">
            <a:spAutoFit/>
          </a:bodyPr>
          <a:lstStyle/>
          <a:p>
            <a:pPr marL="0" lvl="0" indent="0" algn="just" rtl="0">
              <a:lnSpc>
                <a:spcPct val="115000"/>
              </a:lnSpc>
              <a:spcBef>
                <a:spcPts val="1100"/>
              </a:spcBef>
              <a:spcAft>
                <a:spcPts val="1100"/>
              </a:spcAft>
              <a:buNone/>
            </a:pPr>
            <a:r>
              <a:rPr lang="es" sz="1500">
                <a:solidFill>
                  <a:schemeClr val="dk1"/>
                </a:solidFill>
                <a:latin typeface="Trebuchet MS"/>
                <a:ea typeface="Trebuchet MS"/>
                <a:cs typeface="Trebuchet MS"/>
                <a:sym typeface="Trebuchet MS"/>
              </a:rPr>
              <a:t>Mientras que en Python a una variable se le asigna una dimensión con los corchetes y esta puede almacenar x tipos de datos, en java no funciona así, para poder declarar una lista en java debe darle su asignación de tipo en el apartado </a:t>
            </a:r>
            <a:r>
              <a:rPr lang="es" sz="1500">
                <a:solidFill>
                  <a:schemeClr val="accent1"/>
                </a:solidFill>
                <a:latin typeface="Trebuchet MS"/>
                <a:ea typeface="Trebuchet MS"/>
                <a:cs typeface="Trebuchet MS"/>
                <a:sym typeface="Trebuchet MS"/>
              </a:rPr>
              <a:t>List</a:t>
            </a:r>
            <a:r>
              <a:rPr lang="es" sz="1500">
                <a:solidFill>
                  <a:schemeClr val="dk1"/>
                </a:solidFill>
                <a:latin typeface="Trebuchet MS"/>
                <a:ea typeface="Trebuchet MS"/>
                <a:cs typeface="Trebuchet MS"/>
                <a:sym typeface="Trebuchet MS"/>
              </a:rPr>
              <a:t>&lt;</a:t>
            </a:r>
            <a:r>
              <a:rPr lang="es" sz="1500">
                <a:solidFill>
                  <a:srgbClr val="188038"/>
                </a:solidFill>
                <a:latin typeface="Trebuchet MS"/>
                <a:ea typeface="Trebuchet MS"/>
                <a:cs typeface="Trebuchet MS"/>
                <a:sym typeface="Trebuchet MS"/>
              </a:rPr>
              <a:t>tipo de dato</a:t>
            </a:r>
            <a:r>
              <a:rPr lang="es" sz="1500">
                <a:solidFill>
                  <a:schemeClr val="dk1"/>
                </a:solidFill>
                <a:latin typeface="Trebuchet MS"/>
                <a:ea typeface="Trebuchet MS"/>
                <a:cs typeface="Trebuchet MS"/>
                <a:sym typeface="Trebuchet MS"/>
              </a:rPr>
              <a:t>&gt;</a:t>
            </a:r>
            <a:endParaRPr sz="1500">
              <a:solidFill>
                <a:schemeClr val="dk1"/>
              </a:solidFill>
              <a:latin typeface="Trebuchet MS"/>
              <a:ea typeface="Trebuchet MS"/>
              <a:cs typeface="Trebuchet MS"/>
              <a:sym typeface="Trebuchet MS"/>
            </a:endParaRPr>
          </a:p>
        </p:txBody>
      </p:sp>
      <p:sp>
        <p:nvSpPr>
          <p:cNvPr id="333" name="Google Shape;333;p43"/>
          <p:cNvSpPr txBox="1"/>
          <p:nvPr/>
        </p:nvSpPr>
        <p:spPr>
          <a:xfrm>
            <a:off x="230700" y="1199888"/>
            <a:ext cx="3918900" cy="431100"/>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s" sz="1900" b="1">
                <a:solidFill>
                  <a:srgbClr val="00AEAA"/>
                </a:solidFill>
                <a:latin typeface="Trebuchet MS"/>
                <a:ea typeface="Trebuchet MS"/>
                <a:cs typeface="Trebuchet MS"/>
                <a:sym typeface="Trebuchet MS"/>
              </a:rPr>
              <a:t>Arreglos unidimensionales: listas</a:t>
            </a:r>
            <a:endParaRPr sz="1900" b="1" i="0" u="none" strike="noStrike" cap="none">
              <a:solidFill>
                <a:srgbClr val="00AEAA"/>
              </a:solidFill>
              <a:latin typeface="Trebuchet MS"/>
              <a:ea typeface="Trebuchet MS"/>
              <a:cs typeface="Trebuchet MS"/>
              <a:sym typeface="Trebuchet MS"/>
            </a:endParaRPr>
          </a:p>
        </p:txBody>
      </p:sp>
      <p:pic>
        <p:nvPicPr>
          <p:cNvPr id="334" name="Google Shape;334;p43"/>
          <p:cNvPicPr preferRelativeResize="0"/>
          <p:nvPr/>
        </p:nvPicPr>
        <p:blipFill>
          <a:blip r:embed="rId4">
            <a:alphaModFix/>
          </a:blip>
          <a:stretch>
            <a:fillRect/>
          </a:stretch>
        </p:blipFill>
        <p:spPr>
          <a:xfrm>
            <a:off x="4562269" y="637931"/>
            <a:ext cx="4265100" cy="2104200"/>
          </a:xfrm>
          <a:prstGeom prst="roundRect">
            <a:avLst>
              <a:gd name="adj" fmla="val 4500"/>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338"/>
        <p:cNvGrpSpPr/>
        <p:nvPr/>
      </p:nvGrpSpPr>
      <p:grpSpPr>
        <a:xfrm>
          <a:off x="0" y="0"/>
          <a:ext cx="0" cy="0"/>
          <a:chOff x="0" y="0"/>
          <a:chExt cx="0" cy="0"/>
        </a:xfrm>
      </p:grpSpPr>
      <p:sp>
        <p:nvSpPr>
          <p:cNvPr id="339" name="Google Shape;339;p44"/>
          <p:cNvSpPr/>
          <p:nvPr/>
        </p:nvSpPr>
        <p:spPr>
          <a:xfrm>
            <a:off x="0" y="1294208"/>
            <a:ext cx="182403" cy="3849529"/>
          </a:xfrm>
          <a:custGeom>
            <a:avLst/>
            <a:gdLst/>
            <a:ahLst/>
            <a:cxnLst/>
            <a:rect l="l" t="t" r="r" b="b"/>
            <a:pathLst>
              <a:path w="243204"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40" name="Google Shape;340;p44"/>
          <p:cNvSpPr/>
          <p:nvPr/>
        </p:nvSpPr>
        <p:spPr>
          <a:xfrm>
            <a:off x="6888806" y="4742270"/>
            <a:ext cx="2257996" cy="40172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41" name="Google Shape;341;p44"/>
          <p:cNvSpPr/>
          <p:nvPr/>
        </p:nvSpPr>
        <p:spPr>
          <a:xfrm>
            <a:off x="6965655" y="4833749"/>
            <a:ext cx="219100" cy="219940"/>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342" name="Google Shape;342;p44"/>
          <p:cNvPicPr preferRelativeResize="0"/>
          <p:nvPr/>
        </p:nvPicPr>
        <p:blipFill rotWithShape="1">
          <a:blip r:embed="rId3">
            <a:alphaModFix/>
          </a:blip>
          <a:srcRect t="17296" b="17582"/>
          <a:stretch/>
        </p:blipFill>
        <p:spPr>
          <a:xfrm>
            <a:off x="0" y="0"/>
            <a:ext cx="2119369" cy="788700"/>
          </a:xfrm>
          <a:prstGeom prst="rect">
            <a:avLst/>
          </a:prstGeom>
          <a:noFill/>
          <a:ln>
            <a:noFill/>
          </a:ln>
        </p:spPr>
      </p:pic>
      <p:sp>
        <p:nvSpPr>
          <p:cNvPr id="343" name="Google Shape;343;p44"/>
          <p:cNvSpPr/>
          <p:nvPr/>
        </p:nvSpPr>
        <p:spPr>
          <a:xfrm>
            <a:off x="0" y="845850"/>
            <a:ext cx="2639400" cy="528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44" name="Google Shape;344;p44"/>
          <p:cNvSpPr txBox="1"/>
          <p:nvPr/>
        </p:nvSpPr>
        <p:spPr>
          <a:xfrm>
            <a:off x="2184150" y="130106"/>
            <a:ext cx="1659600" cy="507900"/>
          </a:xfrm>
          <a:prstGeom prst="rect">
            <a:avLst/>
          </a:prstGeom>
          <a:solidFill>
            <a:schemeClr val="lt1"/>
          </a:solid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003870"/>
                </a:solidFill>
                <a:latin typeface="Oswald"/>
                <a:ea typeface="Oswald"/>
                <a:cs typeface="Oswald"/>
                <a:sym typeface="Oswald"/>
              </a:rPr>
              <a:t>INGENIERÍA DE </a:t>
            </a:r>
            <a:r>
              <a:rPr lang="es" sz="1200" b="0" i="0" u="none" strike="noStrike" cap="none">
                <a:solidFill>
                  <a:srgbClr val="003870"/>
                </a:solidFill>
                <a:latin typeface="Oswald SemiBold"/>
                <a:ea typeface="Oswald SemiBold"/>
                <a:cs typeface="Oswald SemiBold"/>
                <a:sym typeface="Oswald SemiBold"/>
              </a:rPr>
              <a:t>SISTEMAS Y COMPUTACIÓN</a:t>
            </a:r>
            <a:endParaRPr sz="1200" b="0" i="0" u="none" strike="noStrike" cap="none">
              <a:solidFill>
                <a:srgbClr val="003870"/>
              </a:solidFill>
              <a:latin typeface="Oswald SemiBold"/>
              <a:ea typeface="Oswald SemiBold"/>
              <a:cs typeface="Oswald SemiBold"/>
              <a:sym typeface="Oswald SemiBold"/>
            </a:endParaRPr>
          </a:p>
        </p:txBody>
      </p:sp>
      <p:sp>
        <p:nvSpPr>
          <p:cNvPr id="345" name="Google Shape;345;p44"/>
          <p:cNvSpPr/>
          <p:nvPr/>
        </p:nvSpPr>
        <p:spPr>
          <a:xfrm>
            <a:off x="2105625" y="205388"/>
            <a:ext cx="21300" cy="3393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46" name="Google Shape;346;p44"/>
          <p:cNvSpPr/>
          <p:nvPr/>
        </p:nvSpPr>
        <p:spPr>
          <a:xfrm>
            <a:off x="5121938" y="-2"/>
            <a:ext cx="4026760" cy="382953"/>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47" name="Google Shape;347;p44"/>
          <p:cNvSpPr txBox="1"/>
          <p:nvPr/>
        </p:nvSpPr>
        <p:spPr>
          <a:xfrm>
            <a:off x="5164275" y="0"/>
            <a:ext cx="3968700" cy="369300"/>
          </a:xfrm>
          <a:prstGeom prst="rect">
            <a:avLst/>
          </a:prstGeom>
          <a:noFill/>
          <a:ln>
            <a:noFill/>
          </a:ln>
        </p:spPr>
        <p:txBody>
          <a:bodyPr spcFirstLastPara="1" wrap="square" lIns="68575" tIns="68575" rIns="68575" bIns="68575" anchor="t" anchorCtr="0">
            <a:spAutoFit/>
          </a:bodyPr>
          <a:lstStyle/>
          <a:p>
            <a:pPr marL="0" marR="0" lvl="0" indent="0" algn="ctr" rtl="0">
              <a:lnSpc>
                <a:spcPct val="100000"/>
              </a:lnSpc>
              <a:spcBef>
                <a:spcPts val="0"/>
              </a:spcBef>
              <a:spcAft>
                <a:spcPts val="0"/>
              </a:spcAft>
              <a:buClr>
                <a:schemeClr val="dk1"/>
              </a:buClr>
              <a:buSzPts val="800"/>
              <a:buFont typeface="Arial"/>
              <a:buNone/>
            </a:pPr>
            <a:r>
              <a:rPr lang="es" sz="1500" b="1">
                <a:solidFill>
                  <a:srgbClr val="003870"/>
                </a:solidFill>
                <a:latin typeface="Trebuchet MS"/>
                <a:ea typeface="Trebuchet MS"/>
                <a:cs typeface="Trebuchet MS"/>
                <a:sym typeface="Trebuchet MS"/>
              </a:rPr>
              <a:t>Tipos de arreglos</a:t>
            </a:r>
            <a:endParaRPr sz="1500" b="0" i="0" u="none" strike="noStrike" cap="none">
              <a:solidFill>
                <a:srgbClr val="003870"/>
              </a:solidFill>
              <a:latin typeface="Courier New"/>
              <a:ea typeface="Courier New"/>
              <a:cs typeface="Courier New"/>
              <a:sym typeface="Courier New"/>
            </a:endParaRPr>
          </a:p>
        </p:txBody>
      </p:sp>
      <p:sp>
        <p:nvSpPr>
          <p:cNvPr id="348" name="Google Shape;348;p44"/>
          <p:cNvSpPr/>
          <p:nvPr/>
        </p:nvSpPr>
        <p:spPr>
          <a:xfrm>
            <a:off x="6965655" y="4833749"/>
            <a:ext cx="219100" cy="219940"/>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49" name="Google Shape;349;p44"/>
          <p:cNvSpPr txBox="1"/>
          <p:nvPr/>
        </p:nvSpPr>
        <p:spPr>
          <a:xfrm>
            <a:off x="563138" y="1880475"/>
            <a:ext cx="3106500" cy="2228100"/>
          </a:xfrm>
          <a:prstGeom prst="rect">
            <a:avLst/>
          </a:prstGeom>
          <a:noFill/>
          <a:ln>
            <a:noFill/>
          </a:ln>
        </p:spPr>
        <p:txBody>
          <a:bodyPr spcFirstLastPara="1" wrap="square" lIns="68575" tIns="68575" rIns="68575" bIns="68575" anchor="t" anchorCtr="0">
            <a:spAutoFit/>
          </a:bodyPr>
          <a:lstStyle/>
          <a:p>
            <a:pPr marL="0" lvl="0" indent="0" algn="just" rtl="0">
              <a:lnSpc>
                <a:spcPct val="115000"/>
              </a:lnSpc>
              <a:spcBef>
                <a:spcPts val="1100"/>
              </a:spcBef>
              <a:spcAft>
                <a:spcPts val="1100"/>
              </a:spcAft>
              <a:buNone/>
            </a:pPr>
            <a:r>
              <a:rPr lang="es" sz="1500">
                <a:solidFill>
                  <a:schemeClr val="dk1"/>
                </a:solidFill>
                <a:latin typeface="Trebuchet MS"/>
                <a:ea typeface="Trebuchet MS"/>
                <a:cs typeface="Trebuchet MS"/>
                <a:sym typeface="Trebuchet MS"/>
              </a:rPr>
              <a:t>Mientras que en Python a una variable se le asigna una dimensión con los corchetes y esta puede almacenar x tipos de datos, en java no funciona así, para poder declarar una lista en java debe darle su asignación de tipo en el apartado </a:t>
            </a:r>
            <a:r>
              <a:rPr lang="es" sz="1500">
                <a:solidFill>
                  <a:schemeClr val="accent1"/>
                </a:solidFill>
                <a:latin typeface="Trebuchet MS"/>
                <a:ea typeface="Trebuchet MS"/>
                <a:cs typeface="Trebuchet MS"/>
                <a:sym typeface="Trebuchet MS"/>
              </a:rPr>
              <a:t>List</a:t>
            </a:r>
            <a:r>
              <a:rPr lang="es" sz="1500">
                <a:solidFill>
                  <a:schemeClr val="dk1"/>
                </a:solidFill>
                <a:latin typeface="Trebuchet MS"/>
                <a:ea typeface="Trebuchet MS"/>
                <a:cs typeface="Trebuchet MS"/>
                <a:sym typeface="Trebuchet MS"/>
              </a:rPr>
              <a:t>&lt;</a:t>
            </a:r>
            <a:r>
              <a:rPr lang="es" sz="1500">
                <a:solidFill>
                  <a:srgbClr val="188038"/>
                </a:solidFill>
                <a:latin typeface="Trebuchet MS"/>
                <a:ea typeface="Trebuchet MS"/>
                <a:cs typeface="Trebuchet MS"/>
                <a:sym typeface="Trebuchet MS"/>
              </a:rPr>
              <a:t>tipo de dato</a:t>
            </a:r>
            <a:r>
              <a:rPr lang="es" sz="1500">
                <a:solidFill>
                  <a:schemeClr val="dk1"/>
                </a:solidFill>
                <a:latin typeface="Trebuchet MS"/>
                <a:ea typeface="Trebuchet MS"/>
                <a:cs typeface="Trebuchet MS"/>
                <a:sym typeface="Trebuchet MS"/>
              </a:rPr>
              <a:t>&gt;</a:t>
            </a:r>
            <a:endParaRPr sz="1500">
              <a:solidFill>
                <a:schemeClr val="dk1"/>
              </a:solidFill>
              <a:latin typeface="Trebuchet MS"/>
              <a:ea typeface="Trebuchet MS"/>
              <a:cs typeface="Trebuchet MS"/>
              <a:sym typeface="Trebuchet MS"/>
            </a:endParaRPr>
          </a:p>
        </p:txBody>
      </p:sp>
      <p:sp>
        <p:nvSpPr>
          <p:cNvPr id="350" name="Google Shape;350;p44"/>
          <p:cNvSpPr txBox="1"/>
          <p:nvPr/>
        </p:nvSpPr>
        <p:spPr>
          <a:xfrm>
            <a:off x="230700" y="1199888"/>
            <a:ext cx="3918900" cy="431100"/>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s" sz="1900" b="1">
                <a:solidFill>
                  <a:srgbClr val="00AEAA"/>
                </a:solidFill>
                <a:latin typeface="Trebuchet MS"/>
                <a:ea typeface="Trebuchet MS"/>
                <a:cs typeface="Trebuchet MS"/>
                <a:sym typeface="Trebuchet MS"/>
              </a:rPr>
              <a:t>Arreglos unidimensionales: listas</a:t>
            </a:r>
            <a:endParaRPr sz="1900" b="1" i="0" u="none" strike="noStrike" cap="none">
              <a:solidFill>
                <a:srgbClr val="00AEAA"/>
              </a:solidFill>
              <a:latin typeface="Trebuchet MS"/>
              <a:ea typeface="Trebuchet MS"/>
              <a:cs typeface="Trebuchet MS"/>
              <a:sym typeface="Trebuchet MS"/>
            </a:endParaRPr>
          </a:p>
        </p:txBody>
      </p:sp>
      <p:pic>
        <p:nvPicPr>
          <p:cNvPr id="351" name="Google Shape;351;p44"/>
          <p:cNvPicPr preferRelativeResize="0"/>
          <p:nvPr/>
        </p:nvPicPr>
        <p:blipFill>
          <a:blip r:embed="rId4">
            <a:alphaModFix/>
          </a:blip>
          <a:stretch>
            <a:fillRect/>
          </a:stretch>
        </p:blipFill>
        <p:spPr>
          <a:xfrm>
            <a:off x="4562269" y="637932"/>
            <a:ext cx="4265100" cy="2985600"/>
          </a:xfrm>
          <a:prstGeom prst="roundRect">
            <a:avLst>
              <a:gd name="adj" fmla="val 2706"/>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1702</Words>
  <Application>Microsoft Office PowerPoint</Application>
  <PresentationFormat>Presentación en pantalla (16:9)</PresentationFormat>
  <Paragraphs>96</Paragraphs>
  <Slides>19</Slides>
  <Notes>19</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19</vt:i4>
      </vt:variant>
    </vt:vector>
  </HeadingPairs>
  <TitlesOfParts>
    <vt:vector size="28" baseType="lpstr">
      <vt:lpstr>Calibri</vt:lpstr>
      <vt:lpstr>Cormorant Light</vt:lpstr>
      <vt:lpstr>Arial</vt:lpstr>
      <vt:lpstr>Oswald</vt:lpstr>
      <vt:lpstr>Courier New</vt:lpstr>
      <vt:lpstr>Oswald SemiBold</vt:lpstr>
      <vt:lpstr>Trebuchet MS</vt:lpstr>
      <vt:lpstr>Simple Light</vt:lpstr>
      <vt:lpstr>Office Theme</vt:lpstr>
      <vt:lpstr>¡Bonus!  Osea si bonus, pero no de premio, bonus de conocimiento, que también es premio, el conocimiento es poder mijo/mija/mije</vt:lpstr>
      <vt:lpstr>Presentación de PowerPoint</vt:lpstr>
      <vt:lpstr>Tipos de arreglos unidimensionales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¡Bonus!  Osea si bonus, pero no de premio, bonus de conocimiento, que también es premio, el conocimiento es poder mijo/mija/mije</dc:title>
  <cp:lastModifiedBy>RICARDO  ORTEGA BOLA�OS</cp:lastModifiedBy>
  <cp:revision>1</cp:revision>
  <dcterms:modified xsi:type="dcterms:W3CDTF">2023-10-23T23:43:14Z</dcterms:modified>
</cp:coreProperties>
</file>