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Oswald" panose="00000500000000000000" pitchFamily="2" charset="0"/>
      <p:regular r:id="rId25"/>
      <p:bold r:id="rId26"/>
    </p:embeddedFont>
    <p:embeddedFont>
      <p:font typeface="Oswald SemiBold" panose="00000700000000000000" pitchFamily="2" charset="0"/>
      <p:regular r:id="rId27"/>
      <p:bold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23cda0a0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g2923cda0a0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23cda0a0f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2" name="Google Shape;282;g2923cda0a0f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23cda0a0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9" name="Google Shape;299;g2923cda0a0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923cda0a0f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2923cda0a0f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923cda0a0f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2" name="Google Shape;332;g2923cda0a0f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923cda0a0f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g2923cda0a0f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23cda0a0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g2923cda0a0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23cda0a0f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g2923cda0a0f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23cda0a0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g2923cda0a0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23cda0a0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8" name="Google Shape;208;g2923cda0a0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23cda0a0f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2923cda0a0f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23cda0a0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g2923cda0a0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23cda0a0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1" name="Google Shape;251;g2923cda0a0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23cda0a0f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g2923cda0a0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25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019241" y="2404455"/>
            <a:ext cx="31056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6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93803" y="1937785"/>
            <a:ext cx="77565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734798"/>
            <a:ext cx="4307100" cy="50400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10482"/>
          <a:stretch/>
        </p:blipFill>
        <p:spPr>
          <a:xfrm>
            <a:off x="834709" y="200959"/>
            <a:ext cx="2033856" cy="498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68" b="10523"/>
          <a:stretch/>
        </p:blipFill>
        <p:spPr>
          <a:xfrm>
            <a:off x="0" y="0"/>
            <a:ext cx="902858" cy="6970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2868566" y="272244"/>
            <a:ext cx="1438500" cy="424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563175" y="1106644"/>
            <a:ext cx="8017800" cy="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1. </a:t>
            </a: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Asignar valores a un arreglo de las dos formas (definiendo su tamaño y asignando valores sin definir tamaño).</a:t>
            </a:r>
            <a:endParaRPr sz="14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28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8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90" name="Google Shape;290;p28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>
            <a:off x="587063" y="1142738"/>
            <a:ext cx="7824900" cy="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5. </a:t>
            </a: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Realizar un programa que busque e imprima los números pares mayores a 10 de un array de enteros. También debe imprimir su índice.</a:t>
            </a:r>
            <a:endParaRPr sz="14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659588" y="2076600"/>
            <a:ext cx="78249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 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= {11, 4, 2, 12, 100, 8, 12, 43, 38};</a:t>
            </a:r>
            <a:endParaRPr sz="1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=0; i&lt;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.length; 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] % 2 == 0 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] &gt; 10)  {</a:t>
            </a:r>
            <a:endParaRPr sz="1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685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400" b="1" dirty="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“El numero ” 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] + </a:t>
            </a:r>
            <a:r>
              <a:rPr lang="es" sz="1400" b="1" dirty="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“ (indice ” 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" sz="1400" b="1" dirty="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“) cumple la condicion”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659588" y="4013250"/>
            <a:ext cx="82416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300" b="1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Nota. </a:t>
            </a:r>
            <a:r>
              <a:rPr lang="es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 quisiéramos guardar los números que cumplen la condición en otro array, debemos crear un contador, crear otro array con el tamaño de contador y posteriormente asignar los números.</a:t>
            </a:r>
            <a:r>
              <a:rPr lang="es" sz="1300" b="1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Usando solo arrays.</a:t>
            </a:r>
            <a:endParaRPr sz="1300" b="1" i="1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9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29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9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9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9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9"/>
          <p:cNvSpPr txBox="1"/>
          <p:nvPr/>
        </p:nvSpPr>
        <p:spPr>
          <a:xfrm>
            <a:off x="394369" y="1576875"/>
            <a:ext cx="3449400" cy="20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6. </a:t>
            </a:r>
            <a:endParaRPr sz="1900" b="1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siguiente array simula las notas de un estudiante en un curso. Las notas en las posiciones 1, 2, y 3 equivalen al 10% del curso (cada nota), posiciones 4 y 6 equivalen al 20% (cada nota) y la posición 5 equivale al 30%.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4142963" y="1181663"/>
            <a:ext cx="4899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notas 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{4.5, 4.5, 5, 4.8, 4.9, 4.1};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0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30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23" name="Google Shape;323;p3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0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0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0"/>
          <p:cNvSpPr txBox="1"/>
          <p:nvPr/>
        </p:nvSpPr>
        <p:spPr>
          <a:xfrm>
            <a:off x="394369" y="1576875"/>
            <a:ext cx="3449400" cy="20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6. </a:t>
            </a:r>
            <a:endParaRPr sz="1900" b="1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siguiente array simula las notas de un estudiante en un curso. Las notas en las posiciones 1, 2, y 3 equivalen al 10% del curso (cada nota), posiciones 4 y 6 equivalen al 20% (cada nota) y la posición 5 equivale al 30%.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4142963" y="1181663"/>
            <a:ext cx="48990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notas 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{4.5, 4.5, 5, 4.8, 4.9, 4.1};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notaFinal 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0.0;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=0; i&lt;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.length; 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&lt;= 2) {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notaFinal 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* 0.1;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else if (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3 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== 4) {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notaFinal 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* 0.2;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notaFinal 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notas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* 0.3;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400" b="1" dirty="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“Nota Final: ” 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notaFinal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>
            <a:off x="429600" y="4013250"/>
            <a:ext cx="35091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300" b="1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¿Cómo calculamos el promedio de las 6 notas?</a:t>
            </a:r>
            <a:endParaRPr sz="1300" b="1" i="1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1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1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31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40" name="Google Shape;340;p3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411319" y="1529100"/>
            <a:ext cx="3089100" cy="24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7. </a:t>
            </a:r>
            <a:endParaRPr sz="1900" b="1">
              <a:solidFill>
                <a:srgbClr val="00AEA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Realiza un programa que organice los números de un array (en el mismo array) de forma ascendente, es decir, de menor a mayor.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4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Pista.</a:t>
            </a:r>
            <a:r>
              <a:rPr lang="es" sz="14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Necesitarás dos for (for anidado) y será útil una variable auxiliar/temporal.</a:t>
            </a:r>
            <a:endParaRPr sz="14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5" name="Google Shape;34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756" y="1884291"/>
            <a:ext cx="3637781" cy="21826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6" name="Google Shape;346;p31"/>
          <p:cNvSpPr txBox="1"/>
          <p:nvPr/>
        </p:nvSpPr>
        <p:spPr>
          <a:xfrm>
            <a:off x="4099472" y="1294200"/>
            <a:ext cx="4906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latin typeface="Roboto"/>
                <a:ea typeface="Roboto"/>
                <a:cs typeface="Roboto"/>
                <a:sym typeface="Roboto"/>
              </a:rPr>
              <a:t>Este GIF puede servirte de guía para desarrollar el programa</a:t>
            </a:r>
            <a:endParaRPr sz="14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2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32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357" name="Google Shape;357;p3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2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2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2"/>
          <p:cNvSpPr txBox="1"/>
          <p:nvPr/>
        </p:nvSpPr>
        <p:spPr>
          <a:xfrm>
            <a:off x="440963" y="1174631"/>
            <a:ext cx="13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7.</a:t>
            </a:r>
            <a:endParaRPr sz="14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2"/>
          <p:cNvSpPr txBox="1"/>
          <p:nvPr/>
        </p:nvSpPr>
        <p:spPr>
          <a:xfrm>
            <a:off x="2392575" y="1241344"/>
            <a:ext cx="51747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 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{4.5, 4.5, 5, 4.9, 4.1, -1, 2};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.length; 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.length-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-1; 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 + 1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 {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8580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aux 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 + 1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028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 + 1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028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numeros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563175" y="1106644"/>
            <a:ext cx="8017800" cy="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1. </a:t>
            </a: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Asignar valores a un arreglo de las dos formas (definiendo su tamaño y asignando valores sin definir tamaño).</a:t>
            </a:r>
            <a:endParaRPr sz="14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733725" y="2187000"/>
            <a:ext cx="35574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400" b="1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 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 b="1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 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 b="1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s" sz="1400" b="1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s" sz="1400" b="1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s" sz="1400" b="1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s" sz="1400" b="1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+=10;</a:t>
            </a:r>
            <a:endParaRPr sz="1400" b="1">
              <a:solidFill>
                <a:srgbClr val="499CD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5040413" y="2165494"/>
            <a:ext cx="3846000" cy="164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 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 b="1" dirty="0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2;</a:t>
            </a:r>
            <a:endParaRPr sz="1400" b="1" dirty="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400" b="1" dirty="0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arrayEnteros 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400" b="1" dirty="0">
                <a:solidFill>
                  <a:srgbClr val="499CD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++, 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057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057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2057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aumento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-=10,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057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++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aumento</a:t>
            </a:r>
            <a:endParaRPr sz="1400" b="1" dirty="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057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 sz="1400" b="1" dirty="0">
              <a:solidFill>
                <a:srgbClr val="499CD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2166975" y="4208484"/>
            <a:ext cx="4809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4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¿Cuáles son los valores asignados a los dos arreglos?</a:t>
            </a:r>
            <a:endParaRPr sz="1400" b="1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4516856" y="2053613"/>
            <a:ext cx="21300" cy="2045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609281" y="1155413"/>
            <a:ext cx="5275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2. </a:t>
            </a: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Asigna los elementos de un array usando un for.</a:t>
            </a:r>
            <a:endParaRPr sz="14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609281" y="1155413"/>
            <a:ext cx="5275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2. </a:t>
            </a: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Asigna los elementos de un array usando un for.</a:t>
            </a:r>
            <a:endParaRPr sz="14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3646388" y="3297713"/>
            <a:ext cx="5366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 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</a:t>
            </a:r>
            <a:r>
              <a:rPr lang="es" sz="1400" b="1" dirty="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“Sara”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“Maria”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“Juan”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nombresGrupo 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String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.length];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nombresGrupo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.length; 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nombresGrupo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“ - Grupo 5”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609281" y="1834875"/>
            <a:ext cx="43341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arrayDouble 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s" sz="1400" b="1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arrayDouble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.length; 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arrayDouble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+ 1.5;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6736949" y="898725"/>
            <a:ext cx="2193804" cy="1332072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¿Qué hace el segundo ejemplo de for con el array </a:t>
            </a:r>
            <a:r>
              <a:rPr lang="es" sz="1300" b="1">
                <a:latin typeface="Consolas"/>
                <a:ea typeface="Consolas"/>
                <a:cs typeface="Consolas"/>
                <a:sym typeface="Consolas"/>
              </a:rPr>
              <a:t>nombreGrupo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?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725" y="1875806"/>
            <a:ext cx="1048275" cy="10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527775" y="1116038"/>
            <a:ext cx="782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3. </a:t>
            </a: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Asignar valores a un array e imprimirlos con un for y un foreach.</a:t>
            </a:r>
            <a:endParaRPr sz="14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527775" y="1116038"/>
            <a:ext cx="782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3. </a:t>
            </a: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Asignar valores a un array e imprimirlos con un for y un foreach.</a:t>
            </a:r>
            <a:endParaRPr sz="14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578063" y="1756125"/>
            <a:ext cx="58551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 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</a:t>
            </a:r>
            <a:r>
              <a:rPr lang="es" sz="1400" b="1" dirty="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“Sara”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“Maria”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“Juan”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s" sz="1400" b="1" dirty="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“Reinel”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nombres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.length; 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400" b="1" dirty="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“Indice ” 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“: ”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nombres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2764406" y="3334538"/>
            <a:ext cx="60477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arrayNumeros 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{2.3, -4.566, 12, 0.1, -10, 50.5};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indice 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0;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arrayNumeros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400" b="1" dirty="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“Indice ” 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indice 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“: ”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indice++;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3" name="Google Shape;23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894" y="4202231"/>
            <a:ext cx="941268" cy="94126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4"/>
          <p:cNvSpPr/>
          <p:nvPr/>
        </p:nvSpPr>
        <p:spPr>
          <a:xfrm>
            <a:off x="445444" y="3196688"/>
            <a:ext cx="1904040" cy="1235196"/>
          </a:xfrm>
          <a:prstGeom prst="cloud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dirty="0">
                <a:latin typeface="Roboto"/>
                <a:ea typeface="Roboto"/>
                <a:cs typeface="Roboto"/>
                <a:sym typeface="Roboto"/>
              </a:rPr>
              <a:t>Con un foreach no es posible acceder al indice del array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5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587063" y="1085588"/>
            <a:ext cx="7824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20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4.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Asignar valores a un array de tipo double desde consola e imprimirlos.</a:t>
            </a:r>
            <a:endParaRPr sz="15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6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587063" y="1085588"/>
            <a:ext cx="7824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20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4. </a:t>
            </a:r>
            <a:r>
              <a:rPr lang="es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Asignar valores a un array de tipo double desde consola e imprimirlos.</a:t>
            </a:r>
            <a:endParaRPr sz="15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1059825" y="1786894"/>
            <a:ext cx="75819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Scanner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scn 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(System.in);</a:t>
            </a:r>
            <a:endParaRPr sz="1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arrayDouble 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= new 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=0; i&lt;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arrayDouble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.length; 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System.out.print(</a:t>
            </a:r>
            <a:r>
              <a:rPr lang="es" sz="1400" b="1" dirty="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“Ingrese un valor para el indice ” 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s" sz="1400" b="1" dirty="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“: ”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arrayDouble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scn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.nextDouble();</a:t>
            </a:r>
            <a:endParaRPr sz="1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scn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.close();</a:t>
            </a:r>
            <a:endParaRPr sz="1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s" sz="1400" b="1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=0; i&lt;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arrayDouble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.length; 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sz="1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400" b="1" dirty="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“Valor en el indice ” 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s" sz="1400" b="1" dirty="0">
                <a:solidFill>
                  <a:schemeClr val="accent4">
                    <a:lumMod val="7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“: ” 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s" sz="1400" b="1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arrayDouble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]);</a:t>
            </a:r>
            <a:endParaRPr sz="1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/>
          <p:nvPr/>
        </p:nvSpPr>
        <p:spPr>
          <a:xfrm>
            <a:off x="0" y="1294208"/>
            <a:ext cx="182403" cy="3849529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6888806" y="4742270"/>
            <a:ext cx="2257996" cy="40172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27"/>
          <p:cNvPicPr preferRelativeResize="0"/>
          <p:nvPr/>
        </p:nvPicPr>
        <p:blipFill rotWithShape="1">
          <a:blip r:embed="rId3">
            <a:alphaModFix/>
          </a:blip>
          <a:srcRect t="17296" b="17582"/>
          <a:stretch/>
        </p:blipFill>
        <p:spPr>
          <a:xfrm>
            <a:off x="0" y="0"/>
            <a:ext cx="2119369" cy="78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/>
          <p:nvPr/>
        </p:nvSpPr>
        <p:spPr>
          <a:xfrm>
            <a:off x="0" y="845850"/>
            <a:ext cx="2639400" cy="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2184150" y="130106"/>
            <a:ext cx="1659600" cy="5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s" sz="12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2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2105625" y="205388"/>
            <a:ext cx="21300" cy="3393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5121938" y="-2"/>
            <a:ext cx="4026760" cy="382953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5164275" y="0"/>
            <a:ext cx="396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500" b="1">
                <a:solidFill>
                  <a:srgbClr val="003870"/>
                </a:solidFill>
                <a:latin typeface="Roboto"/>
                <a:ea typeface="Roboto"/>
                <a:cs typeface="Roboto"/>
                <a:sym typeface="Roboto"/>
              </a:rPr>
              <a:t>Ejemplos Arrays</a:t>
            </a:r>
            <a:endParaRPr sz="1500" i="0" u="none" strike="noStrike" cap="none">
              <a:solidFill>
                <a:srgbClr val="0038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6965655" y="4833749"/>
            <a:ext cx="219100" cy="219940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587063" y="1142738"/>
            <a:ext cx="7824900" cy="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1900" b="1">
                <a:solidFill>
                  <a:srgbClr val="00AEAA"/>
                </a:solidFill>
                <a:latin typeface="Roboto"/>
                <a:ea typeface="Roboto"/>
                <a:cs typeface="Roboto"/>
                <a:sym typeface="Roboto"/>
              </a:rPr>
              <a:t>Ejemplo 5. </a:t>
            </a:r>
            <a:r>
              <a:rPr lang="e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Realizar un programa que busque e imprima los números pares mayores a 10 de un array de enteros. También debe imprimir su índice.</a:t>
            </a:r>
            <a:endParaRPr sz="14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1246</Words>
  <Application>Microsoft Office PowerPoint</Application>
  <PresentationFormat>Presentación en pantalla (16:9)</PresentationFormat>
  <Paragraphs>139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Calibri</vt:lpstr>
      <vt:lpstr>Arial</vt:lpstr>
      <vt:lpstr>Consolas</vt:lpstr>
      <vt:lpstr>Oswald</vt:lpstr>
      <vt:lpstr>Roboto</vt:lpstr>
      <vt:lpstr>Oswald SemiBold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RICARDO  ORTEGA BOLA�OS</cp:lastModifiedBy>
  <cp:revision>3</cp:revision>
  <dcterms:modified xsi:type="dcterms:W3CDTF">2023-10-23T23:36:08Z</dcterms:modified>
</cp:coreProperties>
</file>