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638A4-396E-49A0-9798-6C3099080251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0EB70-1ADA-4405-9B31-719DB9D35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09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c7d2207bd_1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95" name="Google Shape;395;g1dc7d2207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67C86-9B3D-9F29-E09E-C285CE0A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0942D-5D11-25F2-714A-C95661C4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453A46-399C-1343-D115-AD04CB43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0352B-3CFB-19ED-282A-6135EF06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B9E7D-53DF-2A57-02FE-1111ED5C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84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8FBD-7DA1-AE57-7012-7C9A74CB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8A0274-674D-E98F-27A3-C62035AF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CCB2E-02DD-BB14-F1E0-3DB1E18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7A734-9C3E-4FBC-C1AF-EC7D7AE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6D7F9-3187-BE12-4618-CC2F058E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75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E65BE5-AD0D-9E44-32E8-62D51A4AB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07886B-D068-2D54-801E-CE195B4D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543C4-5A33-48CA-0510-45A8CFEE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8BD86-63AA-08C1-02A4-20F3B0B1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C6BA8-2A8F-745D-AD44-08A50D0B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53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6991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DD4EF-B236-68FE-0883-D29F0129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6B59B-550A-3FB2-6D51-D91D4331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C0398-EC28-5AA6-5592-72235BD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796270-C1C9-FF7D-F209-6D4D2C9C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A9F8D6-83C7-649C-4181-6F5D554F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98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B246B-A38D-B810-E4B0-5A93D947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779469-3DC0-55CD-6562-4B76AA91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45A1E-08FC-6C47-1A0A-7C5C395E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A1557-5E10-22F6-543F-8EF87ACF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B5544-2165-9C7D-1E03-C571003A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31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CF5BA-5F47-BCAE-687A-4C4485C7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9B1ED-1921-7E5A-4201-D78FA6FF8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0E4E63-1DBC-C08E-55E7-965030B0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0AC89-FE24-E2D9-4E4F-7969766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FA7B72-6EF8-C51C-0250-EC91AAB3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CB4459-D73A-F4B5-A9D3-42DC5F9E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85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25AA0-C53C-6781-765C-7DE163E5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5B180-4BF6-756E-F5A6-FD6727D0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7BCA45-1D42-102F-C63A-2D581C63E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EC7887-A57A-51C8-527C-AA54ADF0C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1C7F8F-A273-E1F7-53B4-E32798B47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0EBF9C-994C-DDED-9946-FF20033A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563C31-F8D5-DF07-B96D-0ED35EFF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A93368-2F68-6E9C-4BE3-DEE01822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72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A143-F5F7-4CBB-8880-792E9DBA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DE4351-1B19-0DDB-A8E9-B2CFFD0C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51094C-2D6D-665B-47BF-0E007A3A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6E7D0-34F2-5DAD-64C2-5791C3CB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3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5AFC73-0CD2-A3C8-FCCF-11154950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A7C72D-38F6-4A8B-B192-F6B3CBE4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3A13C5-1771-06A4-F57D-04086279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5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30E43-44A6-0168-6C62-950B6A21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01A64-6FC5-ECF3-5849-BB2F5F94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41F457-BFB5-97BB-A52B-CAED2025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324F87-B730-7061-064D-7065AC50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CCECD9-7CEE-D100-E7D0-71F5CD10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AC77A-753C-44B4-B3F6-C9CD49C4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02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E86C8-1BC6-667E-393A-18D8039B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97AF15-F585-7F68-F18F-E49ABEA3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1DBCE2-6F33-F46C-EC95-4D882525B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6AC19-3C83-A73F-EDDC-E2E6CD73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A482E4-8673-CB30-773C-2DE67149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064F8C-66D8-F2DC-2EAC-45F89791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8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79EE14-EEF4-F9C6-22E9-81144E14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4BAC8F-8577-F0B2-4D03-B2DA829A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8F111-7D65-EF67-51B3-41B247EC4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8169-753D-47FB-877B-A215314F11A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31C4F-E45D-63AA-13D7-DFDFFCE23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AA894-5563-92E5-5453-2B7552A2B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A085-DF19-444B-A0BC-505976ACDF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3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c7d2207bd_1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dc7d2207bd_1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1dc7d2207bd_1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rgbClr val="00387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F15F41C-927D-8C00-AA92-8C355BF0B7F3}"/>
              </a:ext>
            </a:extLst>
          </p:cNvPr>
          <p:cNvSpPr/>
          <p:nvPr/>
        </p:nvSpPr>
        <p:spPr>
          <a:xfrm>
            <a:off x="0" y="0"/>
            <a:ext cx="12192000" cy="136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0" name="Google Shape;400;g1dc7d2207bd_1_0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dc7d2207bd_1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dc7d2207bd_1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 dirty="0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 dirty="0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3" name="Google Shape;403;g1dc7d2207bd_1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g1dc7d2207b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25" y="2210500"/>
            <a:ext cx="10452100" cy="1803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5" name="Google Shape;405;g1dc7d2207bd_1_0"/>
          <p:cNvSpPr txBox="1">
            <a:spLocks noGrp="1"/>
          </p:cNvSpPr>
          <p:nvPr>
            <p:ph type="title"/>
          </p:nvPr>
        </p:nvSpPr>
        <p:spPr>
          <a:xfrm>
            <a:off x="3849475" y="885650"/>
            <a:ext cx="4575434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3000" dirty="0" err="1"/>
              <a:t>Área</a:t>
            </a:r>
            <a:r>
              <a:rPr lang="en-US" sz="3000" dirty="0"/>
              <a:t> de </a:t>
            </a:r>
            <a:r>
              <a:rPr lang="en-US" sz="3000" dirty="0" err="1"/>
              <a:t>Programación</a:t>
            </a:r>
            <a:endParaRPr sz="3000" dirty="0"/>
          </a:p>
        </p:txBody>
      </p:sp>
      <p:sp>
        <p:nvSpPr>
          <p:cNvPr id="406" name="Google Shape;406;g1dc7d2207bd_1_0"/>
          <p:cNvSpPr/>
          <p:nvPr/>
        </p:nvSpPr>
        <p:spPr>
          <a:xfrm>
            <a:off x="1138000" y="4534167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Programación I</a:t>
            </a:r>
            <a:endParaRPr sz="1900" b="1" i="0" u="none" strike="noStrike" cap="none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7" name="Google Shape;407;g1dc7d2207bd_1_0"/>
          <p:cNvSpPr/>
          <p:nvPr/>
        </p:nvSpPr>
        <p:spPr>
          <a:xfrm>
            <a:off x="3304467" y="4864133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Programación II</a:t>
            </a:r>
            <a:endParaRPr sz="1900" b="1" i="0" u="none" strike="noStrike" cap="none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8" name="Google Shape;408;g1dc7d2207bd_1_0"/>
          <p:cNvSpPr/>
          <p:nvPr/>
        </p:nvSpPr>
        <p:spPr>
          <a:xfrm>
            <a:off x="1138000" y="5203650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435D74"/>
                </a:solidFill>
                <a:latin typeface="Abel"/>
                <a:ea typeface="Abel"/>
                <a:cs typeface="Abel"/>
                <a:sym typeface="Abel"/>
              </a:rPr>
              <a:t>M. Fundamentales</a:t>
            </a:r>
            <a:endParaRPr sz="1900" b="1" i="0" u="none" strike="noStrike" cap="none">
              <a:solidFill>
                <a:srgbClr val="435D7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9" name="Google Shape;409;g1dc7d2207bd_1_0"/>
          <p:cNvSpPr/>
          <p:nvPr/>
        </p:nvSpPr>
        <p:spPr>
          <a:xfrm>
            <a:off x="5413533" y="5136767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Programación III</a:t>
            </a:r>
            <a:endParaRPr sz="1900" b="1" i="0" u="none" strike="noStrike" cap="none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0" name="Google Shape;410;g1dc7d2207bd_1_0"/>
          <p:cNvSpPr/>
          <p:nvPr/>
        </p:nvSpPr>
        <p:spPr>
          <a:xfrm>
            <a:off x="3304467" y="5552816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D85C6"/>
                </a:solidFill>
                <a:latin typeface="Abel"/>
                <a:ea typeface="Abel"/>
                <a:cs typeface="Abel"/>
                <a:sym typeface="Abel"/>
              </a:rPr>
              <a:t>Diseño Interfaces</a:t>
            </a:r>
            <a:endParaRPr sz="1900" b="1" i="0" u="none" strike="noStrike" cap="none">
              <a:solidFill>
                <a:srgbClr val="3D85C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1" name="Google Shape;411;g1dc7d2207bd_1_0"/>
          <p:cNvSpPr/>
          <p:nvPr/>
        </p:nvSpPr>
        <p:spPr>
          <a:xfrm>
            <a:off x="7637367" y="4864133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Programación Concurrente</a:t>
            </a:r>
            <a:endParaRPr sz="1900" b="1" i="0" u="none" strike="noStrike" cap="none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2" name="Google Shape;412;g1dc7d2207bd_1_0"/>
          <p:cNvSpPr/>
          <p:nvPr/>
        </p:nvSpPr>
        <p:spPr>
          <a:xfrm>
            <a:off x="7637367" y="5521033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8761D"/>
                </a:solidFill>
                <a:latin typeface="Abel"/>
                <a:ea typeface="Abel"/>
                <a:cs typeface="Abel"/>
                <a:sym typeface="Abel"/>
              </a:rPr>
              <a:t>Software I</a:t>
            </a:r>
            <a:endParaRPr sz="1900" b="1" i="0" u="none" strike="noStrike" cap="none">
              <a:solidFill>
                <a:srgbClr val="38761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3" name="Google Shape;413;g1dc7d2207bd_1_0"/>
          <p:cNvSpPr/>
          <p:nvPr/>
        </p:nvSpPr>
        <p:spPr>
          <a:xfrm>
            <a:off x="9689067" y="4864149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6B26B"/>
                </a:solidFill>
                <a:latin typeface="Abel"/>
                <a:ea typeface="Abel"/>
                <a:cs typeface="Abel"/>
                <a:sym typeface="Abel"/>
              </a:rPr>
              <a:t>Sistemas Inteligentes</a:t>
            </a:r>
            <a:endParaRPr sz="1900" b="1" i="0" u="none" strike="noStrike" cap="none">
              <a:solidFill>
                <a:srgbClr val="F6B26B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4" name="Google Shape;414;g1dc7d2207bd_1_0"/>
          <p:cNvSpPr/>
          <p:nvPr/>
        </p:nvSpPr>
        <p:spPr>
          <a:xfrm>
            <a:off x="7637367" y="4207233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674EA7"/>
                </a:solidFill>
                <a:latin typeface="Abel"/>
                <a:ea typeface="Abel"/>
                <a:cs typeface="Abel"/>
                <a:sym typeface="Abel"/>
              </a:rPr>
              <a:t>Estructuras de Datos</a:t>
            </a:r>
            <a:endParaRPr sz="1900" b="1" i="0" u="none" strike="noStrike" cap="none">
              <a:solidFill>
                <a:srgbClr val="674EA7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5" name="Google Shape;415;g1dc7d2207bd_1_0"/>
          <p:cNvSpPr/>
          <p:nvPr/>
        </p:nvSpPr>
        <p:spPr>
          <a:xfrm>
            <a:off x="9689067" y="4207233"/>
            <a:ext cx="1922400" cy="545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A64D79"/>
                </a:solidFill>
                <a:latin typeface="Abel"/>
                <a:ea typeface="Abel"/>
                <a:cs typeface="Abel"/>
                <a:sym typeface="Abel"/>
              </a:rPr>
              <a:t>Bases de </a:t>
            </a:r>
            <a:br>
              <a:rPr lang="en-US" sz="1900" b="1" i="0" u="none" strike="noStrike" cap="none" dirty="0">
                <a:solidFill>
                  <a:srgbClr val="A64D7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-US" sz="1900" b="1" i="0" u="none" strike="noStrike" cap="none" dirty="0" err="1">
                <a:solidFill>
                  <a:srgbClr val="A64D79"/>
                </a:solidFill>
                <a:latin typeface="Abel"/>
                <a:ea typeface="Abel"/>
                <a:cs typeface="Abel"/>
                <a:sym typeface="Abel"/>
              </a:rPr>
              <a:t>Datos</a:t>
            </a:r>
            <a:r>
              <a:rPr lang="en-US" sz="1900" b="1" i="0" u="none" strike="noStrike" cap="none" dirty="0">
                <a:solidFill>
                  <a:srgbClr val="A64D79"/>
                </a:solidFill>
                <a:latin typeface="Abel"/>
                <a:ea typeface="Abel"/>
                <a:cs typeface="Abel"/>
                <a:sym typeface="Abel"/>
              </a:rPr>
              <a:t> I</a:t>
            </a:r>
            <a:endParaRPr sz="1900" b="1" i="0" u="none" strike="noStrike" cap="none" dirty="0">
              <a:solidFill>
                <a:srgbClr val="A64D79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6" name="Google Shape;416;g1dc7d2207bd_1_0"/>
          <p:cNvSpPr txBox="1"/>
          <p:nvPr/>
        </p:nvSpPr>
        <p:spPr>
          <a:xfrm>
            <a:off x="1017725" y="1554525"/>
            <a:ext cx="894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 de estudios Ingeniería de Sistemas y Computación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g1dc7d2207bd_1_0"/>
          <p:cNvSpPr txBox="1"/>
          <p:nvPr/>
        </p:nvSpPr>
        <p:spPr>
          <a:xfrm>
            <a:off x="1013713" y="6259466"/>
            <a:ext cx="7411196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http://acad.ucaldas.edu.co/gestionacademica/planestudios/pensumver.asp?cod_carrera=170</a:t>
            </a:r>
            <a:endParaRPr sz="13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Panorámica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Abel</vt:lpstr>
      <vt:lpstr>Arial</vt:lpstr>
      <vt:lpstr>Calibri</vt:lpstr>
      <vt:lpstr>Calibri Light</vt:lpstr>
      <vt:lpstr>Oswald</vt:lpstr>
      <vt:lpstr>Oswald SemiBold</vt:lpstr>
      <vt:lpstr>Trebuchet MS</vt:lpstr>
      <vt:lpstr>Tema de Office</vt:lpstr>
      <vt:lpstr>Área de Programación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 de Programación</dc:title>
  <dc:creator>RICARDO  ORTEGA BOLA�OS</dc:creator>
  <cp:lastModifiedBy>RICARDO  ORTEGA BOLA�OS</cp:lastModifiedBy>
  <cp:revision>1</cp:revision>
  <dcterms:created xsi:type="dcterms:W3CDTF">2023-08-22T18:25:55Z</dcterms:created>
  <dcterms:modified xsi:type="dcterms:W3CDTF">2023-08-22T18:29:36Z</dcterms:modified>
</cp:coreProperties>
</file>