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E9076-9E4A-4FF9-9FBD-D4F875C2468F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675F2-6343-463C-A957-73B12BDC99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8384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dc7d2207b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" name="Google Shape;420;g1dc7d2207bd_0_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05AA9-EC5A-7683-5903-09C4E5DA6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EB9A2D-FC9B-CE3E-E7A7-11C428F05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852569-73B9-BC59-3212-B444D513C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6C8B-6752-41D8-86EA-ADB2C7BB0CA3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3C6367-0DF1-E169-D721-AFA95BA7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0B9F89-35E0-D6F3-E898-C53CF75E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506E-F35E-4EFA-B9C2-AB7000E45C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890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94769-5F11-AEAC-8967-6A70C98F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BEA3D7-4A9D-91EE-620F-8B66ED5AB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E92CB2-F21C-E422-E074-9BBD50FD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6C8B-6752-41D8-86EA-ADB2C7BB0CA3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136AA4-17A8-034A-18B8-1B4CCA89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970EFA-8CB2-50E7-2B8E-960146238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506E-F35E-4EFA-B9C2-AB7000E45C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685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F0E530-FAF9-7D36-7AD7-2FFF5D1C5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41C4B5-9E50-2E4F-B58D-627E76EFA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564FC6-ED05-E719-8FE1-92FBF7A8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6C8B-6752-41D8-86EA-ADB2C7BB0CA3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F1C6C9-EED5-84C6-F526-32BD2120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B1AB0B-145D-A1EA-A214-F985E030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506E-F35E-4EFA-B9C2-AB7000E45C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4314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+3Blocks">
  <p:cSld name="Title+3Block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dc7d2207bd_0_24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1dc7d2207bd_0_24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grpSp>
        <p:nvGrpSpPr>
          <p:cNvPr id="35" name="Google Shape;35;g1dc7d2207bd_0_243"/>
          <p:cNvGrpSpPr/>
          <p:nvPr/>
        </p:nvGrpSpPr>
        <p:grpSpPr>
          <a:xfrm>
            <a:off x="1577347" y="1734923"/>
            <a:ext cx="2448379" cy="5123502"/>
            <a:chOff x="1183040" y="1301225"/>
            <a:chExt cx="1836330" cy="3842723"/>
          </a:xfrm>
        </p:grpSpPr>
        <p:sp>
          <p:nvSpPr>
            <p:cNvPr id="36" name="Google Shape;36;g1dc7d2207bd_0_243"/>
            <p:cNvSpPr/>
            <p:nvPr/>
          </p:nvSpPr>
          <p:spPr>
            <a:xfrm>
              <a:off x="1183070" y="4465048"/>
              <a:ext cx="1836300" cy="678900"/>
            </a:xfrm>
            <a:prstGeom prst="roundRect">
              <a:avLst>
                <a:gd name="adj" fmla="val 10059"/>
              </a:avLst>
            </a:prstGeom>
            <a:gradFill>
              <a:gsLst>
                <a:gs pos="0">
                  <a:srgbClr val="F3F3F3"/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g1dc7d2207bd_0_243"/>
            <p:cNvSpPr/>
            <p:nvPr/>
          </p:nvSpPr>
          <p:spPr>
            <a:xfrm>
              <a:off x="1183040" y="1301225"/>
              <a:ext cx="1836300" cy="3164100"/>
            </a:xfrm>
            <a:prstGeom prst="roundRect">
              <a:avLst>
                <a:gd name="adj" fmla="val 10059"/>
              </a:avLst>
            </a:prstGeom>
            <a:solidFill>
              <a:srgbClr val="F3F3F3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g1dc7d2207bd_0_243"/>
            <p:cNvSpPr/>
            <p:nvPr/>
          </p:nvSpPr>
          <p:spPr>
            <a:xfrm>
              <a:off x="1183040" y="2017483"/>
              <a:ext cx="1836300" cy="2151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" name="Google Shape;39;g1dc7d2207bd_0_243"/>
          <p:cNvGrpSpPr/>
          <p:nvPr/>
        </p:nvGrpSpPr>
        <p:grpSpPr>
          <a:xfrm>
            <a:off x="4829701" y="1734923"/>
            <a:ext cx="2448370" cy="5123502"/>
            <a:chOff x="3622366" y="1301225"/>
            <a:chExt cx="1836323" cy="3842723"/>
          </a:xfrm>
        </p:grpSpPr>
        <p:sp>
          <p:nvSpPr>
            <p:cNvPr id="40" name="Google Shape;40;g1dc7d2207bd_0_243"/>
            <p:cNvSpPr/>
            <p:nvPr/>
          </p:nvSpPr>
          <p:spPr>
            <a:xfrm>
              <a:off x="3622389" y="4465048"/>
              <a:ext cx="1836300" cy="678900"/>
            </a:xfrm>
            <a:prstGeom prst="roundRect">
              <a:avLst>
                <a:gd name="adj" fmla="val 10059"/>
              </a:avLst>
            </a:prstGeom>
            <a:gradFill>
              <a:gsLst>
                <a:gs pos="0">
                  <a:srgbClr val="F3F3F3"/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g1dc7d2207bd_0_243"/>
            <p:cNvSpPr/>
            <p:nvPr/>
          </p:nvSpPr>
          <p:spPr>
            <a:xfrm>
              <a:off x="3622369" y="1301225"/>
              <a:ext cx="1836300" cy="3164100"/>
            </a:xfrm>
            <a:prstGeom prst="roundRect">
              <a:avLst>
                <a:gd name="adj" fmla="val 10059"/>
              </a:avLst>
            </a:prstGeom>
            <a:solidFill>
              <a:srgbClr val="F3F3F3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g1dc7d2207bd_0_243"/>
            <p:cNvSpPr txBox="1"/>
            <p:nvPr/>
          </p:nvSpPr>
          <p:spPr>
            <a:xfrm>
              <a:off x="3830312" y="2111522"/>
              <a:ext cx="1419900" cy="38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ts val="3300"/>
                <a:buFont typeface="Arial"/>
                <a:buNone/>
              </a:pPr>
              <a:r>
                <a:rPr lang="en-US" sz="33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SERVICES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1dc7d2207bd_0_243"/>
            <p:cNvSpPr/>
            <p:nvPr/>
          </p:nvSpPr>
          <p:spPr>
            <a:xfrm>
              <a:off x="3622366" y="2017484"/>
              <a:ext cx="1836300" cy="215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44;g1dc7d2207bd_0_243"/>
          <p:cNvGrpSpPr/>
          <p:nvPr/>
        </p:nvGrpSpPr>
        <p:grpSpPr>
          <a:xfrm>
            <a:off x="8165960" y="1734923"/>
            <a:ext cx="2448388" cy="5123502"/>
            <a:chOff x="6124623" y="1301225"/>
            <a:chExt cx="1836337" cy="3842723"/>
          </a:xfrm>
        </p:grpSpPr>
        <p:sp>
          <p:nvSpPr>
            <p:cNvPr id="45" name="Google Shape;45;g1dc7d2207bd_0_243"/>
            <p:cNvSpPr/>
            <p:nvPr/>
          </p:nvSpPr>
          <p:spPr>
            <a:xfrm>
              <a:off x="6124660" y="4465048"/>
              <a:ext cx="1836300" cy="678900"/>
            </a:xfrm>
            <a:prstGeom prst="roundRect">
              <a:avLst>
                <a:gd name="adj" fmla="val 10059"/>
              </a:avLst>
            </a:prstGeom>
            <a:gradFill>
              <a:gsLst>
                <a:gs pos="0">
                  <a:srgbClr val="F3F3F3"/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g1dc7d2207bd_0_243"/>
            <p:cNvSpPr/>
            <p:nvPr/>
          </p:nvSpPr>
          <p:spPr>
            <a:xfrm>
              <a:off x="6124625" y="1301225"/>
              <a:ext cx="1836300" cy="3164100"/>
            </a:xfrm>
            <a:prstGeom prst="roundRect">
              <a:avLst>
                <a:gd name="adj" fmla="val 10059"/>
              </a:avLst>
            </a:prstGeom>
            <a:solidFill>
              <a:srgbClr val="F3F3F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g1dc7d2207bd_0_243"/>
            <p:cNvSpPr/>
            <p:nvPr/>
          </p:nvSpPr>
          <p:spPr>
            <a:xfrm>
              <a:off x="6124623" y="2017484"/>
              <a:ext cx="1836300" cy="2151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" name="Google Shape;48;g1dc7d2207bd_0_243"/>
          <p:cNvSpPr txBox="1">
            <a:spLocks noGrp="1"/>
          </p:cNvSpPr>
          <p:nvPr>
            <p:ph type="title" idx="2"/>
          </p:nvPr>
        </p:nvSpPr>
        <p:spPr>
          <a:xfrm>
            <a:off x="1592033" y="1994633"/>
            <a:ext cx="24192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2700"/>
              <a:buFont typeface="Fira Sans SemiBold"/>
              <a:buNone/>
              <a:defRPr sz="27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2700"/>
              <a:buNone/>
              <a:defRPr sz="27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2700"/>
              <a:buNone/>
              <a:defRPr sz="27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2700"/>
              <a:buNone/>
              <a:defRPr sz="27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2700"/>
              <a:buNone/>
              <a:defRPr sz="27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2700"/>
              <a:buNone/>
              <a:defRPr sz="27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2700"/>
              <a:buNone/>
              <a:defRPr sz="27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2700"/>
              <a:buNone/>
              <a:defRPr sz="27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2700"/>
              <a:buNone/>
              <a:defRPr sz="27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49" name="Google Shape;49;g1dc7d2207bd_0_243"/>
          <p:cNvSpPr txBox="1">
            <a:spLocks noGrp="1"/>
          </p:cNvSpPr>
          <p:nvPr>
            <p:ph type="title" idx="3"/>
          </p:nvPr>
        </p:nvSpPr>
        <p:spPr>
          <a:xfrm>
            <a:off x="4844233" y="1994633"/>
            <a:ext cx="24192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2700"/>
              <a:buFont typeface="Fira Sans SemiBold"/>
              <a:buNone/>
              <a:defRPr sz="2700">
                <a:solidFill>
                  <a:schemeClr val="accent2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2700"/>
              <a:buNone/>
              <a:defRPr sz="27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2700"/>
              <a:buNone/>
              <a:defRPr sz="27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2700"/>
              <a:buNone/>
              <a:defRPr sz="27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2700"/>
              <a:buNone/>
              <a:defRPr sz="27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2700"/>
              <a:buNone/>
              <a:defRPr sz="27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2700"/>
              <a:buNone/>
              <a:defRPr sz="27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2700"/>
              <a:buNone/>
              <a:defRPr sz="27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2700"/>
              <a:buNone/>
              <a:defRPr sz="27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50" name="Google Shape;50;g1dc7d2207bd_0_243"/>
          <p:cNvSpPr txBox="1">
            <a:spLocks noGrp="1"/>
          </p:cNvSpPr>
          <p:nvPr>
            <p:ph type="title" idx="4"/>
          </p:nvPr>
        </p:nvSpPr>
        <p:spPr>
          <a:xfrm>
            <a:off x="8180767" y="1994633"/>
            <a:ext cx="24192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SzPts val="2700"/>
              <a:buFont typeface="Fira Sans SemiBold"/>
              <a:buNone/>
              <a:defRPr sz="2700">
                <a:solidFill>
                  <a:schemeClr val="accent3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SzPts val="2700"/>
              <a:buNone/>
              <a:defRPr sz="27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SzPts val="2700"/>
              <a:buNone/>
              <a:defRPr sz="27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SzPts val="2700"/>
              <a:buNone/>
              <a:defRPr sz="27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SzPts val="2700"/>
              <a:buNone/>
              <a:defRPr sz="27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SzPts val="2700"/>
              <a:buNone/>
              <a:defRPr sz="27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SzPts val="2700"/>
              <a:buNone/>
              <a:defRPr sz="27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SzPts val="2700"/>
              <a:buNone/>
              <a:defRPr sz="27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SzPts val="2700"/>
              <a:buNone/>
              <a:defRPr sz="27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51" name="Google Shape;51;g1dc7d2207bd_0_243"/>
          <p:cNvSpPr txBox="1">
            <a:spLocks noGrp="1"/>
          </p:cNvSpPr>
          <p:nvPr>
            <p:ph type="subTitle" idx="1"/>
          </p:nvPr>
        </p:nvSpPr>
        <p:spPr>
          <a:xfrm>
            <a:off x="1606733" y="2973433"/>
            <a:ext cx="24045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3100"/>
              <a:buFont typeface="Fira Sans SemiBold"/>
              <a:buNone/>
              <a:defRPr sz="31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2" name="Google Shape;52;g1dc7d2207bd_0_243"/>
          <p:cNvSpPr txBox="1">
            <a:spLocks noGrp="1"/>
          </p:cNvSpPr>
          <p:nvPr>
            <p:ph type="subTitle" idx="5"/>
          </p:nvPr>
        </p:nvSpPr>
        <p:spPr>
          <a:xfrm>
            <a:off x="4851633" y="2973433"/>
            <a:ext cx="24045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3100"/>
              <a:buFont typeface="Fira Sans SemiBold"/>
              <a:buNone/>
              <a:defRPr sz="31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3" name="Google Shape;53;g1dc7d2207bd_0_243"/>
          <p:cNvSpPr txBox="1">
            <a:spLocks noGrp="1"/>
          </p:cNvSpPr>
          <p:nvPr>
            <p:ph type="subTitle" idx="6"/>
          </p:nvPr>
        </p:nvSpPr>
        <p:spPr>
          <a:xfrm>
            <a:off x="8188167" y="2973433"/>
            <a:ext cx="24045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3100"/>
              <a:buFont typeface="Fira Sans SemiBold"/>
              <a:buNone/>
              <a:defRPr sz="31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4" name="Google Shape;54;g1dc7d2207bd_0_243"/>
          <p:cNvSpPr txBox="1">
            <a:spLocks noGrp="1"/>
          </p:cNvSpPr>
          <p:nvPr>
            <p:ph type="body" idx="7"/>
          </p:nvPr>
        </p:nvSpPr>
        <p:spPr>
          <a:xfrm>
            <a:off x="1594500" y="4394033"/>
            <a:ext cx="2419200" cy="10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5pPr>
            <a:lvl6pPr marL="2743200" lvl="5" indent="-22860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6pPr>
            <a:lvl7pPr marL="3200400" lvl="6" indent="-22860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7pPr>
            <a:lvl8pPr marL="3657600" lvl="7" indent="-22860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8pPr>
            <a:lvl9pPr marL="4114800" lvl="8" indent="-22860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g1dc7d2207bd_0_243"/>
          <p:cNvSpPr txBox="1">
            <a:spLocks noGrp="1"/>
          </p:cNvSpPr>
          <p:nvPr>
            <p:ph type="body" idx="8"/>
          </p:nvPr>
        </p:nvSpPr>
        <p:spPr>
          <a:xfrm>
            <a:off x="4844233" y="4394033"/>
            <a:ext cx="2419200" cy="10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5560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1pPr>
            <a:lvl2pPr marL="914400" lvl="1" indent="-33655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ts val="1700"/>
              <a:buChar char="○"/>
              <a:defRPr sz="1700">
                <a:solidFill>
                  <a:srgbClr val="FFFFFF"/>
                </a:solidFill>
              </a:defRPr>
            </a:lvl2pPr>
            <a:lvl3pPr marL="1371600" lvl="2" indent="-33655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ts val="1700"/>
              <a:buChar char="■"/>
              <a:defRPr sz="1700">
                <a:solidFill>
                  <a:srgbClr val="FFFFFF"/>
                </a:solidFill>
              </a:defRPr>
            </a:lvl3pPr>
            <a:lvl4pPr marL="1828800" lvl="3" indent="-33655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ts val="1700"/>
              <a:buChar char="●"/>
              <a:defRPr sz="1700">
                <a:solidFill>
                  <a:srgbClr val="FFFFFF"/>
                </a:solidFill>
              </a:defRPr>
            </a:lvl4pPr>
            <a:lvl5pPr marL="2286000" lvl="4" indent="-33655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ts val="1700"/>
              <a:buChar char="○"/>
              <a:defRPr sz="1700">
                <a:solidFill>
                  <a:srgbClr val="FFFFFF"/>
                </a:solidFill>
              </a:defRPr>
            </a:lvl5pPr>
            <a:lvl6pPr marL="2743200" lvl="5" indent="-33655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ts val="1700"/>
              <a:buChar char="■"/>
              <a:defRPr sz="1700">
                <a:solidFill>
                  <a:srgbClr val="FFFFFF"/>
                </a:solidFill>
              </a:defRPr>
            </a:lvl6pPr>
            <a:lvl7pPr marL="3200400" lvl="6" indent="-33655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ts val="1700"/>
              <a:buChar char="●"/>
              <a:defRPr sz="1700">
                <a:solidFill>
                  <a:srgbClr val="FFFFFF"/>
                </a:solidFill>
              </a:defRPr>
            </a:lvl7pPr>
            <a:lvl8pPr marL="3657600" lvl="7" indent="-33655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ts val="1700"/>
              <a:buChar char="○"/>
              <a:defRPr sz="1700">
                <a:solidFill>
                  <a:srgbClr val="FFFFFF"/>
                </a:solidFill>
              </a:defRPr>
            </a:lvl8pPr>
            <a:lvl9pPr marL="4114800" lvl="8" indent="-33655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ts val="1700"/>
              <a:buChar char="■"/>
              <a:defRPr sz="17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g1dc7d2207bd_0_243"/>
          <p:cNvSpPr txBox="1">
            <a:spLocks noGrp="1"/>
          </p:cNvSpPr>
          <p:nvPr>
            <p:ph type="body" idx="9"/>
          </p:nvPr>
        </p:nvSpPr>
        <p:spPr>
          <a:xfrm>
            <a:off x="8180767" y="4394033"/>
            <a:ext cx="2419200" cy="10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5560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1pPr>
            <a:lvl2pPr marL="914400" lvl="1" indent="-33655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ts val="1700"/>
              <a:buChar char="○"/>
              <a:defRPr sz="1700">
                <a:solidFill>
                  <a:srgbClr val="FFFFFF"/>
                </a:solidFill>
              </a:defRPr>
            </a:lvl2pPr>
            <a:lvl3pPr marL="1371600" lvl="2" indent="-33655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ts val="1700"/>
              <a:buChar char="■"/>
              <a:defRPr sz="1700">
                <a:solidFill>
                  <a:srgbClr val="FFFFFF"/>
                </a:solidFill>
              </a:defRPr>
            </a:lvl3pPr>
            <a:lvl4pPr marL="1828800" lvl="3" indent="-33655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ts val="1700"/>
              <a:buChar char="●"/>
              <a:defRPr sz="1700">
                <a:solidFill>
                  <a:srgbClr val="FFFFFF"/>
                </a:solidFill>
              </a:defRPr>
            </a:lvl4pPr>
            <a:lvl5pPr marL="2286000" lvl="4" indent="-33655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ts val="1700"/>
              <a:buChar char="○"/>
              <a:defRPr sz="1700">
                <a:solidFill>
                  <a:srgbClr val="FFFFFF"/>
                </a:solidFill>
              </a:defRPr>
            </a:lvl5pPr>
            <a:lvl6pPr marL="2743200" lvl="5" indent="-33655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ts val="1700"/>
              <a:buChar char="■"/>
              <a:defRPr sz="1700">
                <a:solidFill>
                  <a:srgbClr val="FFFFFF"/>
                </a:solidFill>
              </a:defRPr>
            </a:lvl6pPr>
            <a:lvl7pPr marL="3200400" lvl="6" indent="-33655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ts val="1700"/>
              <a:buChar char="●"/>
              <a:defRPr sz="1700">
                <a:solidFill>
                  <a:srgbClr val="FFFFFF"/>
                </a:solidFill>
              </a:defRPr>
            </a:lvl7pPr>
            <a:lvl8pPr marL="3657600" lvl="7" indent="-33655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ts val="1700"/>
              <a:buChar char="○"/>
              <a:defRPr sz="1700">
                <a:solidFill>
                  <a:srgbClr val="FFFFFF"/>
                </a:solidFill>
              </a:defRPr>
            </a:lvl8pPr>
            <a:lvl9pPr marL="4114800" lvl="8" indent="-33655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ts val="1700"/>
              <a:buChar char="■"/>
              <a:defRPr sz="17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19250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F0A50-6B58-C7AB-C135-6E20D4DD0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7BF422-DF89-B790-04DE-494BC7937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7A9695-A2FB-6587-EB04-A1BF4C4D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6C8B-6752-41D8-86EA-ADB2C7BB0CA3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A6F291-E63E-DBE2-B1E2-0D1BCB6AF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4B0F5D-A066-4478-92B6-9DF77B70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506E-F35E-4EFA-B9C2-AB7000E45C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913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8B245-DDA4-5E69-67E0-D23E472F3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4DBCC1-F7AC-0B28-66B6-CA43F6995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057AEC-BFC0-D15E-2F3C-946D53BB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6C8B-6752-41D8-86EA-ADB2C7BB0CA3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24FB7E-96BF-28B7-1E4D-5BDD4F1D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C66192-40AB-460D-D9B9-B6AB5A31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506E-F35E-4EFA-B9C2-AB7000E45C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25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3C7A4-23E3-08AE-9A26-9F00BAEBE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89C078-BC3E-967A-E24E-8DAFF68E8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68AEB6-39C2-455A-86C3-AE15617C4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071CD6-D454-65B7-72CF-7018E2E9D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6C8B-6752-41D8-86EA-ADB2C7BB0CA3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3ED980-62D0-E356-C058-6280F710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BCB902-0BB9-F5F0-6C42-DAC800BB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506E-F35E-4EFA-B9C2-AB7000E45C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015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DAFDB-6603-8A2A-9805-B058F0764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DF799F-AFD9-F92C-CA0D-0901043F6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E972E0-C59D-D271-2489-C0DE99BC1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F57FBC4-73DF-0782-B169-149CA57B4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8D2C26B-9AB6-61B1-39B9-93E005A39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5728A01-2735-4E48-A723-E7B337C8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6C8B-6752-41D8-86EA-ADB2C7BB0CA3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D3BC26C-77D6-70BD-1F2A-33CDA9B9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C28FD7D-E199-A743-3EC5-90910DC3B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506E-F35E-4EFA-B9C2-AB7000E45C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6400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E4FC8-88EF-DA2C-C345-81AD36F2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66687C-55E5-11D7-9057-823A7244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6C8B-6752-41D8-86EA-ADB2C7BB0CA3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1C0CFE-9792-9671-CDCD-AC643DEDD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EBE9C5-872A-8CD4-C5E5-E2282E69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506E-F35E-4EFA-B9C2-AB7000E45C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113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E509E0E-EAB7-6643-CD91-2D0050CC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6C8B-6752-41D8-86EA-ADB2C7BB0CA3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D46FEBE-2A93-1559-AD14-146F1AD0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D0887B-A03E-2EF2-00A1-5677ABB6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506E-F35E-4EFA-B9C2-AB7000E45C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602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52F36-F097-E9AA-92C2-35BA5ACE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5BE15B-37AB-D15A-1D9C-A70E32253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CF8852-D911-6EC8-3CFD-4BEFE5B0D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C4AF28-7B62-9103-3D6F-11C3A1A5A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6C8B-6752-41D8-86EA-ADB2C7BB0CA3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1E2DAC-67B6-1BF8-6382-7FFC94A0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C1E3C0-7796-AE08-5EFC-A886F1B5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506E-F35E-4EFA-B9C2-AB7000E45C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062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5D27F-59DC-65D5-21C3-864CAFD5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BAA214-1FAA-F74E-E19C-29A2F6689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EEFC67-AD76-7C31-EFA7-77B5D1ED9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3D72AE-EC65-4A8C-3CB2-E1EAEB6F1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6C8B-6752-41D8-86EA-ADB2C7BB0CA3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73196A-2FBC-E983-69E5-9314F5567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DBE5F9-1EC7-6FCA-A2F6-7660863B7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506E-F35E-4EFA-B9C2-AB7000E45C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792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476CDC5-8AA4-EC43-FBA8-95A64E46C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660503-471D-6954-9FB1-7BEE9FD11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CDB1CF-64A2-944C-CAF8-377A2792E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B6C8B-6752-41D8-86EA-ADB2C7BB0CA3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48E3A9-CBFE-90A7-7370-DE6E3AF5C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22858B-8F53-C2A7-9E4E-AB260C92D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9506E-F35E-4EFA-B9C2-AB7000E45C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263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dc7d2207bd_0_17"/>
          <p:cNvSpPr txBox="1">
            <a:spLocks noGrp="1"/>
          </p:cNvSpPr>
          <p:nvPr>
            <p:ph type="subTitle" idx="1"/>
          </p:nvPr>
        </p:nvSpPr>
        <p:spPr>
          <a:xfrm>
            <a:off x="1601900" y="3556633"/>
            <a:ext cx="24045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100"/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423" name="Google Shape;423;g1dc7d2207bd_0_17"/>
          <p:cNvSpPr txBox="1">
            <a:spLocks noGrp="1"/>
          </p:cNvSpPr>
          <p:nvPr>
            <p:ph type="title" idx="2"/>
          </p:nvPr>
        </p:nvSpPr>
        <p:spPr>
          <a:xfrm>
            <a:off x="1592033" y="1994633"/>
            <a:ext cx="2419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700"/>
              <a:buNone/>
            </a:pPr>
            <a:r>
              <a:rPr lang="en-US" dirty="0" err="1"/>
              <a:t>Créditos</a:t>
            </a:r>
            <a:endParaRPr dirty="0"/>
          </a:p>
        </p:txBody>
      </p:sp>
      <p:sp>
        <p:nvSpPr>
          <p:cNvPr id="424" name="Google Shape;424;g1dc7d2207bd_0_17"/>
          <p:cNvSpPr txBox="1">
            <a:spLocks noGrp="1"/>
          </p:cNvSpPr>
          <p:nvPr>
            <p:ph type="title" idx="3"/>
          </p:nvPr>
        </p:nvSpPr>
        <p:spPr>
          <a:xfrm>
            <a:off x="4844233" y="1994633"/>
            <a:ext cx="2419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700"/>
              <a:buNone/>
            </a:pPr>
            <a:r>
              <a:rPr lang="en-US"/>
              <a:t>Horas Clase</a:t>
            </a:r>
            <a:endParaRPr/>
          </a:p>
        </p:txBody>
      </p:sp>
      <p:sp>
        <p:nvSpPr>
          <p:cNvPr id="425" name="Google Shape;425;g1dc7d2207bd_0_17"/>
          <p:cNvSpPr txBox="1">
            <a:spLocks noGrp="1"/>
          </p:cNvSpPr>
          <p:nvPr>
            <p:ph type="title" idx="4"/>
          </p:nvPr>
        </p:nvSpPr>
        <p:spPr>
          <a:xfrm>
            <a:off x="8180767" y="1994633"/>
            <a:ext cx="2419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700"/>
              <a:buNone/>
            </a:pPr>
            <a:r>
              <a:rPr lang="en-US"/>
              <a:t>No presencial</a:t>
            </a:r>
            <a:endParaRPr/>
          </a:p>
        </p:txBody>
      </p:sp>
      <p:sp>
        <p:nvSpPr>
          <p:cNvPr id="426" name="Google Shape;426;g1dc7d2207bd_0_17"/>
          <p:cNvSpPr txBox="1">
            <a:spLocks noGrp="1"/>
          </p:cNvSpPr>
          <p:nvPr>
            <p:ph type="subTitle" idx="5"/>
          </p:nvPr>
        </p:nvSpPr>
        <p:spPr>
          <a:xfrm>
            <a:off x="4851583" y="3450733"/>
            <a:ext cx="24045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100"/>
              <a:buNone/>
            </a:pPr>
            <a:r>
              <a:rPr lang="en-US" sz="2800" dirty="0" err="1"/>
              <a:t>Teóricas</a:t>
            </a:r>
            <a:r>
              <a:rPr lang="en-US" sz="2800" dirty="0"/>
              <a:t> - 48</a:t>
            </a:r>
            <a:endParaRPr sz="2800" dirty="0"/>
          </a:p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100"/>
              <a:buNone/>
            </a:pPr>
            <a:r>
              <a:rPr lang="en-US" sz="2800" dirty="0" err="1"/>
              <a:t>Prácticas</a:t>
            </a:r>
            <a:r>
              <a:rPr lang="en-US" sz="2800" dirty="0"/>
              <a:t> - 24</a:t>
            </a:r>
            <a:endParaRPr sz="2800" dirty="0"/>
          </a:p>
        </p:txBody>
      </p:sp>
      <p:sp>
        <p:nvSpPr>
          <p:cNvPr id="427" name="Google Shape;427;g1dc7d2207bd_0_17"/>
          <p:cNvSpPr txBox="1">
            <a:spLocks noGrp="1"/>
          </p:cNvSpPr>
          <p:nvPr>
            <p:ph type="subTitle" idx="6"/>
          </p:nvPr>
        </p:nvSpPr>
        <p:spPr>
          <a:xfrm>
            <a:off x="8188117" y="3707708"/>
            <a:ext cx="24045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100"/>
              <a:buNone/>
            </a:pPr>
            <a:r>
              <a:rPr lang="en-US"/>
              <a:t>72 horas</a:t>
            </a:r>
            <a:endParaRPr/>
          </a:p>
        </p:txBody>
      </p:sp>
      <p:sp>
        <p:nvSpPr>
          <p:cNvPr id="428" name="Google Shape;428;g1dc7d2207bd_0_17"/>
          <p:cNvSpPr txBox="1">
            <a:spLocks noGrp="1"/>
          </p:cNvSpPr>
          <p:nvPr>
            <p:ph type="body" idx="7"/>
          </p:nvPr>
        </p:nvSpPr>
        <p:spPr>
          <a:xfrm>
            <a:off x="1592033" y="4185008"/>
            <a:ext cx="24192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000"/>
              <a:buNone/>
            </a:pPr>
            <a:r>
              <a:rPr lang="en-US" sz="2800" dirty="0">
                <a:solidFill>
                  <a:schemeClr val="lt1"/>
                </a:solidFill>
                <a:latin typeface="Fira Sans SemiBold"/>
                <a:sym typeface="Fira Sans SemiBold"/>
              </a:rPr>
              <a:t>No</a:t>
            </a:r>
            <a:r>
              <a:rPr lang="en-US" sz="2800" dirty="0">
                <a:solidFill>
                  <a:schemeClr val="lt1"/>
                </a:solidFill>
                <a:latin typeface="Fira Sans SemiBold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Fira Sans SemiBold"/>
              </a:rPr>
              <a:t>habilitable</a:t>
            </a:r>
            <a:endParaRPr sz="2800" dirty="0">
              <a:solidFill>
                <a:schemeClr val="lt1"/>
              </a:solidFill>
              <a:latin typeface="Fira Sans SemiBold"/>
            </a:endParaRPr>
          </a:p>
        </p:txBody>
      </p:sp>
      <p:sp>
        <p:nvSpPr>
          <p:cNvPr id="429" name="Google Shape;429;g1dc7d2207bd_0_17"/>
          <p:cNvSpPr/>
          <p:nvPr/>
        </p:nvSpPr>
        <p:spPr>
          <a:xfrm>
            <a:off x="0" y="0"/>
            <a:ext cx="6290100" cy="112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0" name="Google Shape;430;g1dc7d2207bd_0_17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296" b="17581"/>
          <a:stretch>
            <a:fillRect/>
          </a:stretch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g1dc7d2207bd_0_17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rgbClr val="0020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g1dc7d2207bd_0_17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33" name="Google Shape;433;g1dc7d2207bd_0_17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1dc7d2207bd_0_17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g1dc7d2207bd_0_17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g1dc7d2207bd_0_17"/>
          <p:cNvSpPr txBox="1">
            <a:spLocks noGrp="1"/>
          </p:cNvSpPr>
          <p:nvPr>
            <p:ph type="title"/>
          </p:nvPr>
        </p:nvSpPr>
        <p:spPr>
          <a:xfrm>
            <a:off x="3726555" y="890555"/>
            <a:ext cx="4946447" cy="47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</a:pPr>
            <a:r>
              <a:rPr lang="en-US" sz="3000" dirty="0" err="1">
                <a:solidFill>
                  <a:srgbClr val="00AEA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Programación</a:t>
            </a:r>
            <a:r>
              <a:rPr lang="en-US" sz="3000" dirty="0">
                <a:solidFill>
                  <a:srgbClr val="00AEA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 - G8F0052</a:t>
            </a:r>
            <a:endParaRPr sz="3000" dirty="0">
              <a:solidFill>
                <a:srgbClr val="00AEA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Google Shape;434;g1dc7d2207bd_0_17">
            <a:extLst>
              <a:ext uri="{FF2B5EF4-FFF2-40B4-BE49-F238E27FC236}">
                <a16:creationId xmlns:a16="http://schemas.microsoft.com/office/drawing/2014/main" id="{FC00EAB0-FF2B-9463-606D-2591F6052AB2}"/>
              </a:ext>
            </a:extLst>
          </p:cNvPr>
          <p:cNvSpPr/>
          <p:nvPr/>
        </p:nvSpPr>
        <p:spPr>
          <a:xfrm>
            <a:off x="0" y="2574003"/>
            <a:ext cx="150919" cy="4283997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AE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</Words>
  <Application>Microsoft Office PowerPoint</Application>
  <PresentationFormat>Panorámica</PresentationFormat>
  <Paragraphs>10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Fira Sans</vt:lpstr>
      <vt:lpstr>Fira Sans SemiBold</vt:lpstr>
      <vt:lpstr>Oswald</vt:lpstr>
      <vt:lpstr>Oswald SemiBold</vt:lpstr>
      <vt:lpstr>Roboto</vt:lpstr>
      <vt:lpstr>Tema de Office</vt:lpstr>
      <vt:lpstr>Créditos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Créditos</dc:title>
  <dc:creator>RICARDO  ORTEGA BOLA�OS</dc:creator>
  <cp:lastModifiedBy>RICARDO  ORTEGA BOLA�OS</cp:lastModifiedBy>
  <cp:revision>1</cp:revision>
  <dcterms:created xsi:type="dcterms:W3CDTF">2023-08-22T18:32:45Z</dcterms:created>
  <dcterms:modified xsi:type="dcterms:W3CDTF">2023-08-22T18:35:09Z</dcterms:modified>
</cp:coreProperties>
</file>