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AA"/>
    <a:srgbClr val="9BBB59"/>
    <a:srgbClr val="4BACC6"/>
    <a:srgbClr val="8064A2"/>
    <a:srgbClr val="4F81BD"/>
    <a:srgbClr val="C0504D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C608B-BACA-4A55-AF4F-D4C5FE2C616B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188D3-B026-4DA5-BFE2-19C926DF4E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618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dc7d2207b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9" name="Google Shape;529;g1dc7d2207bd_0_1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A94FF-A471-26E1-C4F7-487E8A555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D57B92-46E8-DD79-712A-57A06554D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512CE1-609E-28C2-8004-47BAF5268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A15B-241D-49DC-A256-43123091AC85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67D6AD-D256-EFB6-3FB2-0EBDE032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A5767B-5F2F-3A23-B964-20623B20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C003-976E-455F-B2A3-B04FE5ED06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01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E1705-1546-F8E5-307E-297519A5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5E865A-C021-4998-629A-2E71EE8B6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3333A3-1E4E-FF7B-830A-5DD75567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A15B-241D-49DC-A256-43123091AC85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9DA247-E650-88F2-5B1F-F74AB4BB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33C71A-FCDE-427B-444A-93694D74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C003-976E-455F-B2A3-B04FE5ED06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365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F7941C-793F-B635-A6FB-86414BC64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760148-AC3E-E92C-4EC4-980E4910B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81B45A-5832-96C6-FBBB-22E77236C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A15B-241D-49DC-A256-43123091AC85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5273B4-AB24-9E51-29C4-F850CFEE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611DA9-E38F-4CC3-BC55-3D37459B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C003-976E-455F-B2A3-B04FE5ED06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0016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_2">
  <p:cSld name="TITLE_ONLY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c7d2207bd_0_26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1dc7d2207bd_0_26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646375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6F264-587F-4354-A34E-273D2F0F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43E0ED-DC0E-A819-EBB2-4E3FF5778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32522B-8550-1B9C-DFA6-49643F65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A15B-241D-49DC-A256-43123091AC85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E829F0-0F77-D060-2768-13FD411F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36D890-86BF-ABFD-82C2-5C5436D7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C003-976E-455F-B2A3-B04FE5ED06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500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98387-4B85-EFFE-9C07-8C324209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08D728-F3C1-4F7D-25E1-C907E2518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96B50A-FF0A-3FC3-2EB8-9C2CCEF9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A15B-241D-49DC-A256-43123091AC85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359AB1-45FF-5FEF-D35A-5062E3F0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4C776F-3A60-E75C-8B5C-C1E5A3A2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C003-976E-455F-B2A3-B04FE5ED06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70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93F72-9465-3338-2DBF-6214C7B0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445B42-6E2C-9732-55DB-F9BE6167C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B1120A-A30B-3383-EDB1-BED0D4406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8D3198-5C50-518F-4532-59B0BE58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A15B-241D-49DC-A256-43123091AC85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97ECC0-9674-22C3-8E68-15C1E648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7AD04E-62BB-1E51-D3A4-B009BEC0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C003-976E-455F-B2A3-B04FE5ED06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893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E3BDC-3E09-4569-5F2A-DF807396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CF188D-7BA1-87F2-33BC-47BF53956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499E11-A43D-B46B-C293-3EB5FA810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72E03D-3CD3-0F0B-BAB9-75E0A527E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EA4D0E0-6226-97DD-9F0A-3D1905EDD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24B3E7E-B1F4-39D2-5682-5FB85409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A15B-241D-49DC-A256-43123091AC85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F665C4C-1D11-0F5C-9079-1781734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95EF81B-C6B0-32BB-C51E-E1B6799A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C003-976E-455F-B2A3-B04FE5ED06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898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FC867-6388-EA85-1C1D-85C9E4D7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14F73F-421D-7722-FEDA-6087BED0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A15B-241D-49DC-A256-43123091AC85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900FF2-43A9-DB29-70D7-0641A986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A784847-7D40-4BD1-B29A-47DCB511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C003-976E-455F-B2A3-B04FE5ED06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869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4E5E3A-EF30-81DF-D17C-3F266C98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A15B-241D-49DC-A256-43123091AC85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DF139EB-7DC6-0359-DE7A-FA5D390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8F9D83-AF44-618A-ECAE-E110F8C5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C003-976E-455F-B2A3-B04FE5ED06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435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E3F88-F4B4-B127-AC2E-287832546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929DE-8DC5-94B4-C03E-79BCD99C0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D34384-91E7-79D6-BF58-7CE86D1F9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4F1B64-AB1F-F566-229E-0566175E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A15B-241D-49DC-A256-43123091AC85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F1EAAC-CD83-FB46-4B70-383C47E83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506EDC-5A33-10CE-198D-77470BBE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C003-976E-455F-B2A3-B04FE5ED06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500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B3C68-B77A-AE9D-939E-EFE1E88B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4EB385C-6E95-BFC1-D358-C012E5AC3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61BCF3-BA52-441F-6D2F-2778A0181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917C25-12D6-AC03-B21D-D21995C1A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A15B-241D-49DC-A256-43123091AC85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B357A4-9AEB-3695-DC03-413DAF1D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845DB6-180E-499C-036B-3058A76D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C003-976E-455F-B2A3-B04FE5ED06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923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58F1BA-D3A5-9D1E-22E9-B0C28C00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06B046-75C4-742A-B901-C90AB0214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75D1FE-EE70-5A85-7C9E-57D559BDA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AA15B-241D-49DC-A256-43123091AC85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C2BF94-B40C-FA66-8704-DA1BB0330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1BDFB4-FA11-55B1-45D8-4E7D0B396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2C003-976E-455F-B2A3-B04FE5ED06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969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oogle Shape;532;g1dc7d2207bd_0_111"/>
          <p:cNvGrpSpPr/>
          <p:nvPr/>
        </p:nvGrpSpPr>
        <p:grpSpPr>
          <a:xfrm>
            <a:off x="3291801" y="1595531"/>
            <a:ext cx="8290301" cy="694783"/>
            <a:chOff x="2468863" y="1577688"/>
            <a:chExt cx="6217881" cy="521100"/>
          </a:xfrm>
          <a:solidFill>
            <a:srgbClr val="EEECE1"/>
          </a:solidFill>
        </p:grpSpPr>
        <p:sp>
          <p:nvSpPr>
            <p:cNvPr id="533" name="Google Shape;533;g1dc7d2207bd_0_111"/>
            <p:cNvSpPr/>
            <p:nvPr/>
          </p:nvSpPr>
          <p:spPr>
            <a:xfrm>
              <a:off x="2468863" y="1577688"/>
              <a:ext cx="1145700" cy="52110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US" b="1" i="0" u="none" strike="noStrike" cap="none" dirty="0" err="1">
                  <a:solidFill>
                    <a:schemeClr val="dk1"/>
                  </a:solidFill>
                  <a:latin typeface="Roboto" panose="02000000000000000000" pitchFamily="2" charset="0"/>
                  <a:ea typeface="Roboto" panose="02000000000000000000" pitchFamily="2" charset="0"/>
                  <a:cs typeface="Fira Sans Extra Condensed Medium"/>
                  <a:sym typeface="Fira Sans Extra Condensed Medium"/>
                </a:rPr>
                <a:t>Conceptos</a:t>
              </a:r>
              <a:r>
                <a:rPr lang="en-US" b="1" i="0" u="none" strike="noStrike" cap="none" dirty="0">
                  <a:solidFill>
                    <a:schemeClr val="dk1"/>
                  </a:solidFill>
                  <a:latin typeface="Roboto" panose="02000000000000000000" pitchFamily="2" charset="0"/>
                  <a:ea typeface="Roboto" panose="02000000000000000000" pitchFamily="2" charset="0"/>
                  <a:cs typeface="Fira Sans Extra Condensed Medium"/>
                  <a:sym typeface="Fira Sans Extra Condensed Medium"/>
                </a:rPr>
                <a:t> </a:t>
              </a:r>
              <a:r>
                <a:rPr lang="en-US" b="1" i="0" u="none" strike="noStrike" cap="none" dirty="0" err="1">
                  <a:solidFill>
                    <a:schemeClr val="dk1"/>
                  </a:solidFill>
                  <a:latin typeface="Roboto" panose="02000000000000000000" pitchFamily="2" charset="0"/>
                  <a:ea typeface="Roboto" panose="02000000000000000000" pitchFamily="2" charset="0"/>
                  <a:cs typeface="Fira Sans Extra Condensed Medium"/>
                  <a:sym typeface="Fira Sans Extra Condensed Medium"/>
                </a:rPr>
                <a:t>Básicos</a:t>
              </a:r>
              <a:endParaRPr sz="1200" b="1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endParaRPr>
            </a:p>
          </p:txBody>
        </p:sp>
        <p:sp>
          <p:nvSpPr>
            <p:cNvPr id="534" name="Google Shape;534;g1dc7d2207bd_0_111"/>
            <p:cNvSpPr/>
            <p:nvPr/>
          </p:nvSpPr>
          <p:spPr>
            <a:xfrm>
              <a:off x="3734513" y="1577688"/>
              <a:ext cx="1145700" cy="52110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US" b="1" i="0" u="none" strike="noStrike" cap="none" dirty="0" err="1">
                  <a:solidFill>
                    <a:schemeClr val="dk1"/>
                  </a:solidFill>
                  <a:latin typeface="Roboto" panose="02000000000000000000" pitchFamily="2" charset="0"/>
                  <a:ea typeface="Roboto" panose="02000000000000000000" pitchFamily="2" charset="0"/>
                  <a:cs typeface="Fira Sans Extra Condensed Medium"/>
                  <a:sym typeface="Fira Sans Extra Condensed Medium"/>
                </a:rPr>
                <a:t>Estructuras</a:t>
              </a:r>
              <a:r>
                <a:rPr lang="en-US" b="1" i="0" u="none" strike="noStrike" cap="none" dirty="0">
                  <a:solidFill>
                    <a:schemeClr val="dk1"/>
                  </a:solidFill>
                  <a:latin typeface="Roboto" panose="02000000000000000000" pitchFamily="2" charset="0"/>
                  <a:ea typeface="Roboto" panose="02000000000000000000" pitchFamily="2" charset="0"/>
                  <a:cs typeface="Fira Sans Extra Condensed Medium"/>
                  <a:sym typeface="Fira Sans Extra Condensed Medium"/>
                </a:rPr>
                <a:t> </a:t>
              </a:r>
              <a:r>
                <a:rPr lang="en-US" b="1" i="0" u="none" strike="noStrike" cap="none" dirty="0" err="1">
                  <a:solidFill>
                    <a:schemeClr val="dk1"/>
                  </a:solidFill>
                  <a:latin typeface="Roboto" panose="02000000000000000000" pitchFamily="2" charset="0"/>
                  <a:ea typeface="Roboto" panose="02000000000000000000" pitchFamily="2" charset="0"/>
                  <a:cs typeface="Fira Sans Extra Condensed Medium"/>
                  <a:sym typeface="Fira Sans Extra Condensed Medium"/>
                </a:rPr>
                <a:t>Selectivas</a:t>
              </a:r>
              <a:endParaRPr b="1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35" name="Google Shape;535;g1dc7d2207bd_0_111"/>
            <p:cNvSpPr/>
            <p:nvPr/>
          </p:nvSpPr>
          <p:spPr>
            <a:xfrm>
              <a:off x="5000144" y="1577688"/>
              <a:ext cx="1145700" cy="52110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b="1" i="0" u="none" strike="noStrike" cap="none" dirty="0" err="1">
                  <a:solidFill>
                    <a:schemeClr val="dk1"/>
                  </a:solidFill>
                  <a:latin typeface="Roboto" panose="02000000000000000000" pitchFamily="2" charset="0"/>
                  <a:ea typeface="Roboto" panose="02000000000000000000" pitchFamily="2" charset="0"/>
                  <a:cs typeface="Fira Sans Extra Condensed Medium"/>
                  <a:sym typeface="Fira Sans Extra Condensed Medium"/>
                </a:rPr>
                <a:t>Estructuras</a:t>
              </a:r>
              <a:r>
                <a:rPr lang="en-US" b="1" i="0" u="none" strike="noStrike" cap="none" dirty="0">
                  <a:solidFill>
                    <a:schemeClr val="dk1"/>
                  </a:solidFill>
                  <a:latin typeface="Roboto" panose="02000000000000000000" pitchFamily="2" charset="0"/>
                  <a:ea typeface="Roboto" panose="02000000000000000000" pitchFamily="2" charset="0"/>
                  <a:cs typeface="Fira Sans Extra Condensed Medium"/>
                  <a:sym typeface="Fira Sans Extra Condensed Medium"/>
                </a:rPr>
                <a:t> </a:t>
              </a:r>
              <a:r>
                <a:rPr lang="en-US" b="1" i="0" u="none" strike="noStrike" cap="none" dirty="0" err="1">
                  <a:solidFill>
                    <a:schemeClr val="dk1"/>
                  </a:solidFill>
                  <a:latin typeface="Roboto" panose="02000000000000000000" pitchFamily="2" charset="0"/>
                  <a:ea typeface="Roboto" panose="02000000000000000000" pitchFamily="2" charset="0"/>
                  <a:cs typeface="Fira Sans Extra Condensed Medium"/>
                  <a:sym typeface="Fira Sans Extra Condensed Medium"/>
                </a:rPr>
                <a:t>Repetitivas</a:t>
              </a:r>
              <a:endParaRPr sz="1200" b="1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endParaRPr>
            </a:p>
          </p:txBody>
        </p:sp>
        <p:sp>
          <p:nvSpPr>
            <p:cNvPr id="536" name="Google Shape;536;g1dc7d2207bd_0_111"/>
            <p:cNvSpPr/>
            <p:nvPr/>
          </p:nvSpPr>
          <p:spPr>
            <a:xfrm>
              <a:off x="6268188" y="1577688"/>
              <a:ext cx="1145700" cy="52110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b="1" i="0" u="none" strike="noStrike" cap="none" dirty="0" err="1">
                  <a:solidFill>
                    <a:schemeClr val="dk1"/>
                  </a:solidFill>
                  <a:latin typeface="Roboto" panose="02000000000000000000" pitchFamily="2" charset="0"/>
                  <a:ea typeface="Roboto" panose="02000000000000000000" pitchFamily="2" charset="0"/>
                  <a:cs typeface="Fira Sans Extra Condensed Medium"/>
                  <a:sym typeface="Fira Sans Extra Condensed Medium"/>
                </a:rPr>
                <a:t>Funciones</a:t>
              </a:r>
              <a:endParaRPr sz="1200" b="1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endParaRPr>
            </a:p>
          </p:txBody>
        </p:sp>
        <p:sp>
          <p:nvSpPr>
            <p:cNvPr id="537" name="Google Shape;537;g1dc7d2207bd_0_111"/>
            <p:cNvSpPr/>
            <p:nvPr/>
          </p:nvSpPr>
          <p:spPr>
            <a:xfrm>
              <a:off x="7541044" y="1577688"/>
              <a:ext cx="1145700" cy="52110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b="1" i="0" u="none" strike="noStrike" cap="none" dirty="0" err="1">
                  <a:solidFill>
                    <a:schemeClr val="dk1"/>
                  </a:solidFill>
                  <a:latin typeface="Roboto" panose="02000000000000000000" pitchFamily="2" charset="0"/>
                  <a:ea typeface="Roboto" panose="02000000000000000000" pitchFamily="2" charset="0"/>
                  <a:cs typeface="Fira Sans Extra Condensed Medium"/>
                  <a:sym typeface="Fira Sans Extra Condensed Medium"/>
                </a:rPr>
                <a:t>Arreglos</a:t>
              </a:r>
              <a:endParaRPr sz="1200" b="1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endParaRPr>
            </a:p>
          </p:txBody>
        </p:sp>
      </p:grpSp>
      <p:grpSp>
        <p:nvGrpSpPr>
          <p:cNvPr id="538" name="Google Shape;538;g1dc7d2207bd_0_111"/>
          <p:cNvGrpSpPr/>
          <p:nvPr/>
        </p:nvGrpSpPr>
        <p:grpSpPr>
          <a:xfrm>
            <a:off x="609585" y="3337784"/>
            <a:ext cx="10972459" cy="763581"/>
            <a:chOff x="457200" y="2775049"/>
            <a:chExt cx="8229550" cy="572700"/>
          </a:xfrm>
        </p:grpSpPr>
        <p:sp>
          <p:nvSpPr>
            <p:cNvPr id="539" name="Google Shape;539;g1dc7d2207bd_0_111"/>
            <p:cNvSpPr/>
            <p:nvPr/>
          </p:nvSpPr>
          <p:spPr>
            <a:xfrm>
              <a:off x="2468950" y="2973419"/>
              <a:ext cx="6217800" cy="176100"/>
            </a:xfrm>
            <a:prstGeom prst="roundRect">
              <a:avLst>
                <a:gd name="adj" fmla="val 16667"/>
              </a:avLst>
            </a:prstGeom>
            <a:solidFill>
              <a:srgbClr val="EEEC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endParaRPr>
            </a:p>
          </p:txBody>
        </p:sp>
        <p:sp>
          <p:nvSpPr>
            <p:cNvPr id="540" name="Google Shape;540;g1dc7d2207bd_0_111"/>
            <p:cNvSpPr/>
            <p:nvPr/>
          </p:nvSpPr>
          <p:spPr>
            <a:xfrm>
              <a:off x="2468925" y="2973417"/>
              <a:ext cx="3624600" cy="175800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endParaRPr>
            </a:p>
          </p:txBody>
        </p:sp>
        <p:sp>
          <p:nvSpPr>
            <p:cNvPr id="541" name="Google Shape;541;g1dc7d2207bd_0_111"/>
            <p:cNvSpPr/>
            <p:nvPr/>
          </p:nvSpPr>
          <p:spPr>
            <a:xfrm>
              <a:off x="457200" y="2775049"/>
              <a:ext cx="1845300" cy="572700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Fira Sans"/>
                <a:sym typeface="Fira Sans"/>
              </a:endParaRPr>
            </a:p>
          </p:txBody>
        </p:sp>
      </p:grpSp>
      <p:grpSp>
        <p:nvGrpSpPr>
          <p:cNvPr id="542" name="Google Shape;542;g1dc7d2207bd_0_111"/>
          <p:cNvGrpSpPr/>
          <p:nvPr/>
        </p:nvGrpSpPr>
        <p:grpSpPr>
          <a:xfrm>
            <a:off x="609585" y="4208671"/>
            <a:ext cx="10972459" cy="763581"/>
            <a:chOff x="457200" y="3471274"/>
            <a:chExt cx="8229550" cy="572700"/>
          </a:xfrm>
        </p:grpSpPr>
        <p:sp>
          <p:nvSpPr>
            <p:cNvPr id="543" name="Google Shape;543;g1dc7d2207bd_0_111"/>
            <p:cNvSpPr/>
            <p:nvPr/>
          </p:nvSpPr>
          <p:spPr>
            <a:xfrm>
              <a:off x="2468950" y="3682960"/>
              <a:ext cx="6217800" cy="176100"/>
            </a:xfrm>
            <a:prstGeom prst="roundRect">
              <a:avLst>
                <a:gd name="adj" fmla="val 16667"/>
              </a:avLst>
            </a:prstGeom>
            <a:solidFill>
              <a:srgbClr val="EEEC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endParaRPr>
            </a:p>
          </p:txBody>
        </p:sp>
        <p:sp>
          <p:nvSpPr>
            <p:cNvPr id="544" name="Google Shape;544;g1dc7d2207bd_0_111"/>
            <p:cNvSpPr/>
            <p:nvPr/>
          </p:nvSpPr>
          <p:spPr>
            <a:xfrm>
              <a:off x="2468925" y="3682959"/>
              <a:ext cx="6174000" cy="176100"/>
            </a:xfrm>
            <a:prstGeom prst="roundRect">
              <a:avLst>
                <a:gd name="adj" fmla="val 16667"/>
              </a:avLst>
            </a:prstGeom>
            <a:solidFill>
              <a:srgbClr val="8064A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endParaRPr>
            </a:p>
          </p:txBody>
        </p:sp>
        <p:sp>
          <p:nvSpPr>
            <p:cNvPr id="545" name="Google Shape;545;g1dc7d2207bd_0_111"/>
            <p:cNvSpPr/>
            <p:nvPr/>
          </p:nvSpPr>
          <p:spPr>
            <a:xfrm>
              <a:off x="457200" y="3471274"/>
              <a:ext cx="1845300" cy="572700"/>
            </a:xfrm>
            <a:prstGeom prst="roundRect">
              <a:avLst>
                <a:gd name="adj" fmla="val 16667"/>
              </a:avLst>
            </a:prstGeom>
            <a:solidFill>
              <a:srgbClr val="8064A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Fira Sans"/>
                <a:sym typeface="Fira Sans"/>
              </a:endParaRPr>
            </a:p>
          </p:txBody>
        </p:sp>
      </p:grpSp>
      <p:grpSp>
        <p:nvGrpSpPr>
          <p:cNvPr id="546" name="Google Shape;546;g1dc7d2207bd_0_111"/>
          <p:cNvGrpSpPr/>
          <p:nvPr/>
        </p:nvGrpSpPr>
        <p:grpSpPr>
          <a:xfrm>
            <a:off x="609585" y="5079559"/>
            <a:ext cx="10972459" cy="763581"/>
            <a:chOff x="457200" y="4167499"/>
            <a:chExt cx="8229550" cy="572700"/>
          </a:xfrm>
        </p:grpSpPr>
        <p:sp>
          <p:nvSpPr>
            <p:cNvPr id="547" name="Google Shape;547;g1dc7d2207bd_0_111"/>
            <p:cNvSpPr/>
            <p:nvPr/>
          </p:nvSpPr>
          <p:spPr>
            <a:xfrm>
              <a:off x="2468950" y="4365867"/>
              <a:ext cx="6217800" cy="176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endParaRPr>
            </a:p>
          </p:txBody>
        </p:sp>
        <p:sp>
          <p:nvSpPr>
            <p:cNvPr id="548" name="Google Shape;548;g1dc7d2207bd_0_111"/>
            <p:cNvSpPr/>
            <p:nvPr/>
          </p:nvSpPr>
          <p:spPr>
            <a:xfrm>
              <a:off x="2468950" y="4365876"/>
              <a:ext cx="6217800" cy="176100"/>
            </a:xfrm>
            <a:prstGeom prst="roundRect">
              <a:avLst>
                <a:gd name="adj" fmla="val 16667"/>
              </a:avLst>
            </a:prstGeom>
            <a:solidFill>
              <a:srgbClr val="4BA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endParaRPr>
            </a:p>
          </p:txBody>
        </p:sp>
        <p:sp>
          <p:nvSpPr>
            <p:cNvPr id="549" name="Google Shape;549;g1dc7d2207bd_0_111"/>
            <p:cNvSpPr/>
            <p:nvPr/>
          </p:nvSpPr>
          <p:spPr>
            <a:xfrm>
              <a:off x="457200" y="4167499"/>
              <a:ext cx="1845300" cy="572700"/>
            </a:xfrm>
            <a:prstGeom prst="roundRect">
              <a:avLst>
                <a:gd name="adj" fmla="val 16667"/>
              </a:avLst>
            </a:prstGeom>
            <a:solidFill>
              <a:srgbClr val="4BA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Fira Sans"/>
                <a:sym typeface="Fira Sans"/>
              </a:endParaRPr>
            </a:p>
          </p:txBody>
        </p:sp>
      </p:grpSp>
      <p:grpSp>
        <p:nvGrpSpPr>
          <p:cNvPr id="550" name="Google Shape;550;g1dc7d2207bd_0_111"/>
          <p:cNvGrpSpPr/>
          <p:nvPr/>
        </p:nvGrpSpPr>
        <p:grpSpPr>
          <a:xfrm>
            <a:off x="609585" y="2466913"/>
            <a:ext cx="10972459" cy="763581"/>
            <a:chOff x="457200" y="2078836"/>
            <a:chExt cx="8229550" cy="572700"/>
          </a:xfrm>
        </p:grpSpPr>
        <p:sp>
          <p:nvSpPr>
            <p:cNvPr id="551" name="Google Shape;551;g1dc7d2207bd_0_111"/>
            <p:cNvSpPr/>
            <p:nvPr/>
          </p:nvSpPr>
          <p:spPr>
            <a:xfrm>
              <a:off x="457200" y="2078836"/>
              <a:ext cx="1845300" cy="572700"/>
            </a:xfrm>
            <a:prstGeom prst="roundRect">
              <a:avLst>
                <a:gd name="adj" fmla="val 16667"/>
              </a:avLst>
            </a:prstGeom>
            <a:solidFill>
              <a:srgbClr val="C0504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Fira Sans"/>
                <a:sym typeface="Fira Sans"/>
              </a:endParaRPr>
            </a:p>
          </p:txBody>
        </p:sp>
        <p:sp>
          <p:nvSpPr>
            <p:cNvPr id="552" name="Google Shape;552;g1dc7d2207bd_0_111"/>
            <p:cNvSpPr/>
            <p:nvPr/>
          </p:nvSpPr>
          <p:spPr>
            <a:xfrm>
              <a:off x="2468950" y="2277207"/>
              <a:ext cx="6217800" cy="176100"/>
            </a:xfrm>
            <a:prstGeom prst="roundRect">
              <a:avLst>
                <a:gd name="adj" fmla="val 16667"/>
              </a:avLst>
            </a:prstGeom>
            <a:solidFill>
              <a:srgbClr val="EEEC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endParaRPr>
            </a:p>
          </p:txBody>
        </p:sp>
        <p:sp>
          <p:nvSpPr>
            <p:cNvPr id="553" name="Google Shape;553;g1dc7d2207bd_0_111"/>
            <p:cNvSpPr/>
            <p:nvPr/>
          </p:nvSpPr>
          <p:spPr>
            <a:xfrm>
              <a:off x="2468925" y="2277200"/>
              <a:ext cx="1129500" cy="176100"/>
            </a:xfrm>
            <a:prstGeom prst="roundRect">
              <a:avLst>
                <a:gd name="adj" fmla="val 16667"/>
              </a:avLst>
            </a:prstGeom>
            <a:solidFill>
              <a:srgbClr val="C0504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endParaRPr>
            </a:p>
          </p:txBody>
        </p:sp>
      </p:grpSp>
      <p:sp>
        <p:nvSpPr>
          <p:cNvPr id="554" name="Google Shape;554;g1dc7d2207bd_0_111"/>
          <p:cNvSpPr txBox="1"/>
          <p:nvPr/>
        </p:nvSpPr>
        <p:spPr>
          <a:xfrm>
            <a:off x="759500" y="2638995"/>
            <a:ext cx="21660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Fira Sans Extra Condensed Medium"/>
                <a:sym typeface="Fira Sans Extra Condensed Medium"/>
              </a:rPr>
              <a:t>Parcial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Fira Sans Extra Condensed Medium"/>
                <a:sym typeface="Fira Sans Extra Condensed Medium"/>
              </a:rPr>
              <a:t> 1 (20%)</a:t>
            </a:r>
            <a:endParaRPr sz="2000" b="1" i="0" u="none" strike="noStrike" cap="none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Fira Sans Extra Condensed Medium"/>
              <a:sym typeface="Fira Sans Extra Condensed Medium"/>
            </a:endParaRPr>
          </a:p>
        </p:txBody>
      </p:sp>
      <p:sp>
        <p:nvSpPr>
          <p:cNvPr id="556" name="Google Shape;556;g1dc7d2207bd_0_111"/>
          <p:cNvSpPr txBox="1"/>
          <p:nvPr/>
        </p:nvSpPr>
        <p:spPr>
          <a:xfrm>
            <a:off x="759500" y="3511512"/>
            <a:ext cx="21660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Fira Sans Extra Condensed Medium"/>
                <a:sym typeface="Fira Sans Extra Condensed Medium"/>
              </a:rPr>
              <a:t>Parcial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Fira Sans Extra Condensed Medium"/>
                <a:sym typeface="Fira Sans Extra Condensed Medium"/>
              </a:rPr>
              <a:t> 2 (30%)</a:t>
            </a:r>
            <a:endParaRPr sz="2000" b="1" i="0" u="none" strike="noStrike" cap="none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Fira Sans Extra Condensed Medium"/>
              <a:sym typeface="Fira Sans Extra Condensed Medium"/>
            </a:endParaRPr>
          </a:p>
        </p:txBody>
      </p:sp>
      <p:sp>
        <p:nvSpPr>
          <p:cNvPr id="558" name="Google Shape;558;g1dc7d2207bd_0_111"/>
          <p:cNvSpPr txBox="1"/>
          <p:nvPr/>
        </p:nvSpPr>
        <p:spPr>
          <a:xfrm>
            <a:off x="759500" y="4399116"/>
            <a:ext cx="21660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Fira Sans Extra Condensed Medium"/>
                <a:sym typeface="Fira Sans Extra Condensed Medium"/>
              </a:rPr>
              <a:t>Parcial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Fira Sans Extra Condensed Medium"/>
                <a:sym typeface="Fira Sans Extra Condensed Medium"/>
              </a:rPr>
              <a:t> 3 (30%)</a:t>
            </a:r>
            <a:endParaRPr sz="2000" b="1" i="0" u="none" strike="noStrike" cap="none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Fira Sans Extra Condensed Medium"/>
              <a:sym typeface="Fira Sans Extra Condensed Medium"/>
            </a:endParaRPr>
          </a:p>
        </p:txBody>
      </p:sp>
      <p:sp>
        <p:nvSpPr>
          <p:cNvPr id="560" name="Google Shape;560;g1dc7d2207bd_0_111"/>
          <p:cNvSpPr txBox="1"/>
          <p:nvPr/>
        </p:nvSpPr>
        <p:spPr>
          <a:xfrm>
            <a:off x="759500" y="5251278"/>
            <a:ext cx="21660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Fira Sans Extra Condensed Medium"/>
                <a:sym typeface="Fira Sans Extra Condensed Medium"/>
              </a:rPr>
              <a:t>Talleres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Fira Sans Extra Condensed Medium"/>
                <a:sym typeface="Fira Sans Extra Condensed Medium"/>
              </a:rPr>
              <a:t> (10%)</a:t>
            </a:r>
            <a:endParaRPr sz="2000" b="1" i="0" u="none" strike="noStrike" cap="none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Fira Sans Extra Condensed Medium"/>
              <a:sym typeface="Fira Sans Extra Condensed Medium"/>
            </a:endParaRPr>
          </a:p>
        </p:txBody>
      </p:sp>
      <p:grpSp>
        <p:nvGrpSpPr>
          <p:cNvPr id="562" name="Google Shape;562;g1dc7d2207bd_0_111"/>
          <p:cNvGrpSpPr/>
          <p:nvPr/>
        </p:nvGrpSpPr>
        <p:grpSpPr>
          <a:xfrm>
            <a:off x="609585" y="5962926"/>
            <a:ext cx="10972459" cy="763581"/>
            <a:chOff x="457200" y="4167499"/>
            <a:chExt cx="8229550" cy="572700"/>
          </a:xfrm>
        </p:grpSpPr>
        <p:sp>
          <p:nvSpPr>
            <p:cNvPr id="563" name="Google Shape;563;g1dc7d2207bd_0_111"/>
            <p:cNvSpPr/>
            <p:nvPr/>
          </p:nvSpPr>
          <p:spPr>
            <a:xfrm>
              <a:off x="2468950" y="4365867"/>
              <a:ext cx="6217800" cy="176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endParaRPr>
            </a:p>
          </p:txBody>
        </p:sp>
        <p:sp>
          <p:nvSpPr>
            <p:cNvPr id="564" name="Google Shape;564;g1dc7d2207bd_0_111"/>
            <p:cNvSpPr/>
            <p:nvPr/>
          </p:nvSpPr>
          <p:spPr>
            <a:xfrm>
              <a:off x="2468950" y="4365875"/>
              <a:ext cx="6217800" cy="176100"/>
            </a:xfrm>
            <a:prstGeom prst="roundRect">
              <a:avLst>
                <a:gd name="adj" fmla="val 16667"/>
              </a:avLst>
            </a:prstGeom>
            <a:solidFill>
              <a:srgbClr val="9BB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endParaRPr>
            </a:p>
          </p:txBody>
        </p:sp>
        <p:sp>
          <p:nvSpPr>
            <p:cNvPr id="565" name="Google Shape;565;g1dc7d2207bd_0_111"/>
            <p:cNvSpPr/>
            <p:nvPr/>
          </p:nvSpPr>
          <p:spPr>
            <a:xfrm>
              <a:off x="457200" y="4167499"/>
              <a:ext cx="1845300" cy="572700"/>
            </a:xfrm>
            <a:prstGeom prst="roundRect">
              <a:avLst>
                <a:gd name="adj" fmla="val 16667"/>
              </a:avLst>
            </a:prstGeom>
            <a:solidFill>
              <a:srgbClr val="9BB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Fira Sans"/>
                <a:sym typeface="Fira Sans"/>
              </a:endParaRPr>
            </a:p>
          </p:txBody>
        </p:sp>
      </p:grpSp>
      <p:sp>
        <p:nvSpPr>
          <p:cNvPr id="566" name="Google Shape;566;g1dc7d2207bd_0_111"/>
          <p:cNvSpPr txBox="1"/>
          <p:nvPr/>
        </p:nvSpPr>
        <p:spPr>
          <a:xfrm>
            <a:off x="759500" y="6113127"/>
            <a:ext cx="21660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Fira Sans Extra Condensed Medium"/>
                <a:sym typeface="Fira Sans Extra Condensed Medium"/>
              </a:rPr>
              <a:t>Quices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Fira Sans Extra Condensed Medium"/>
                <a:sym typeface="Fira Sans Extra Condensed Medium"/>
              </a:rPr>
              <a:t> (10%)</a:t>
            </a:r>
            <a:endParaRPr sz="2000" b="1" i="0" u="none" strike="noStrike" cap="none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Fira Sans Extra Condensed Medium"/>
              <a:sym typeface="Fira Sans Extra Condensed Medium"/>
            </a:endParaRPr>
          </a:p>
        </p:txBody>
      </p:sp>
      <p:sp>
        <p:nvSpPr>
          <p:cNvPr id="570" name="Google Shape;570;g1dc7d2207bd_0_111"/>
          <p:cNvSpPr/>
          <p:nvPr/>
        </p:nvSpPr>
        <p:spPr>
          <a:xfrm>
            <a:off x="0" y="-1100"/>
            <a:ext cx="6290100" cy="11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1" name="Google Shape;571;g1dc7d2207bd_0_111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296" b="17581"/>
          <a:stretch>
            <a:fillRect/>
          </a:stretch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g1dc7d2207bd_0_111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Arial"/>
              <a:sym typeface="Arial"/>
            </a:endParaRPr>
          </a:p>
        </p:txBody>
      </p:sp>
      <p:sp>
        <p:nvSpPr>
          <p:cNvPr id="573" name="Google Shape;573;g1dc7d2207bd_0_111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74" name="Google Shape;574;g1dc7d2207bd_0_111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g1dc7d2207bd_0_111"/>
          <p:cNvSpPr txBox="1">
            <a:spLocks noGrp="1"/>
          </p:cNvSpPr>
          <p:nvPr>
            <p:ph type="title"/>
          </p:nvPr>
        </p:nvSpPr>
        <p:spPr>
          <a:xfrm>
            <a:off x="3799358" y="856641"/>
            <a:ext cx="45932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</a:pPr>
            <a:r>
              <a:rPr lang="en-US" sz="3000" dirty="0" err="1">
                <a:solidFill>
                  <a:srgbClr val="00AEA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Propuesta</a:t>
            </a:r>
            <a:r>
              <a:rPr lang="en-US" sz="3000" dirty="0">
                <a:solidFill>
                  <a:srgbClr val="00AEA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sz="3000" dirty="0" err="1">
                <a:solidFill>
                  <a:srgbClr val="00AEA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evaluación</a:t>
            </a:r>
            <a:endParaRPr sz="3000" dirty="0">
              <a:solidFill>
                <a:srgbClr val="00AEA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8" name="Google Shape;519;g1dc7d2207bd_0_94">
            <a:extLst>
              <a:ext uri="{FF2B5EF4-FFF2-40B4-BE49-F238E27FC236}">
                <a16:creationId xmlns:a16="http://schemas.microsoft.com/office/drawing/2014/main" id="{F2E53AEC-7F73-8C73-6E24-5173F66FA2C4}"/>
              </a:ext>
            </a:extLst>
          </p:cNvPr>
          <p:cNvSpPr/>
          <p:nvPr/>
        </p:nvSpPr>
        <p:spPr>
          <a:xfrm>
            <a:off x="0" y="2290314"/>
            <a:ext cx="177553" cy="4567686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39</Words>
  <Application>Microsoft Office PowerPoint</Application>
  <PresentationFormat>Panorámica</PresentationFormat>
  <Paragraphs>12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Oswald</vt:lpstr>
      <vt:lpstr>Oswald SemiBold</vt:lpstr>
      <vt:lpstr>Roboto</vt:lpstr>
      <vt:lpstr>Trebuchet MS</vt:lpstr>
      <vt:lpstr>Tema de Office</vt:lpstr>
      <vt:lpstr>Propuesta de evaluación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de evaluación</dc:title>
  <dc:creator>RICARDO  ORTEGA BOLA�OS</dc:creator>
  <cp:lastModifiedBy>RICARDO  ORTEGA BOLA�OS</cp:lastModifiedBy>
  <cp:revision>1</cp:revision>
  <dcterms:created xsi:type="dcterms:W3CDTF">2023-08-22T18:37:16Z</dcterms:created>
  <dcterms:modified xsi:type="dcterms:W3CDTF">2023-08-22T18:52:56Z</dcterms:modified>
</cp:coreProperties>
</file>