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Fira Sans Extra Condensed Medium"/>
      <p:regular r:id="rId8"/>
      <p:bold r:id="rId9"/>
      <p:italic r:id="rId10"/>
      <p:boldItalic r:id="rId11"/>
    </p:embeddedFont>
    <p:embeddedFont>
      <p:font typeface="Fira Sans SemiBold"/>
      <p:regular r:id="rId12"/>
      <p:bold r:id="rId13"/>
      <p:italic r:id="rId14"/>
      <p:boldItalic r:id="rId15"/>
    </p:embeddedFont>
    <p:embeddedFont>
      <p:font typeface="Fira Sans"/>
      <p:regular r:id="rId16"/>
      <p:bold r:id="rId17"/>
      <p:italic r:id="rId18"/>
      <p:boldItalic r:id="rId19"/>
    </p:embeddedFont>
    <p:embeddedFont>
      <p:font typeface="Oswald SemiBold"/>
      <p:regular r:id="rId20"/>
      <p:bold r:id="rId21"/>
    </p:embeddedFont>
    <p:embeddedFont>
      <p:font typeface="Oswald"/>
      <p:regular r:id="rId22"/>
      <p:bold r:id="rId23"/>
    </p:embeddedFont>
    <p:embeddedFont>
      <p:font typeface="Cormoran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SemiBold-regular.fntdata"/><Relationship Id="rId22" Type="http://schemas.openxmlformats.org/officeDocument/2006/relationships/font" Target="fonts/Oswald-regular.fntdata"/><Relationship Id="rId21" Type="http://schemas.openxmlformats.org/officeDocument/2006/relationships/font" Target="fonts/OswaldSemiBold-bold.fntdata"/><Relationship Id="rId24" Type="http://schemas.openxmlformats.org/officeDocument/2006/relationships/font" Target="fonts/CormorantLight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ExtraCondensedMedium-bold.fntdata"/><Relationship Id="rId26" Type="http://schemas.openxmlformats.org/officeDocument/2006/relationships/font" Target="fonts/CormorantLight-italic.fntdata"/><Relationship Id="rId25" Type="http://schemas.openxmlformats.org/officeDocument/2006/relationships/font" Target="fonts/CormorantLight-bold.fntdata"/><Relationship Id="rId27" Type="http://schemas.openxmlformats.org/officeDocument/2006/relationships/font" Target="fonts/Cormorant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FiraSansExtraCondensedMedium-regular.fntdata"/><Relationship Id="rId11" Type="http://schemas.openxmlformats.org/officeDocument/2006/relationships/font" Target="fonts/FiraSansExtraCondensedMedium-boldItalic.fntdata"/><Relationship Id="rId10" Type="http://schemas.openxmlformats.org/officeDocument/2006/relationships/font" Target="fonts/FiraSansExtraCondensedMedium-italic.fntdata"/><Relationship Id="rId13" Type="http://schemas.openxmlformats.org/officeDocument/2006/relationships/font" Target="fonts/FiraSansSemiBold-bold.fntdata"/><Relationship Id="rId12" Type="http://schemas.openxmlformats.org/officeDocument/2006/relationships/font" Target="fonts/FiraSansSemiBold-regular.fntdata"/><Relationship Id="rId15" Type="http://schemas.openxmlformats.org/officeDocument/2006/relationships/font" Target="fonts/FiraSansSemiBold-boldItalic.fntdata"/><Relationship Id="rId14" Type="http://schemas.openxmlformats.org/officeDocument/2006/relationships/font" Target="fonts/FiraSansSemiBold-italic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-regular.fntdata"/><Relationship Id="rId19" Type="http://schemas.openxmlformats.org/officeDocument/2006/relationships/font" Target="fonts/FiraSans-boldItalic.fntdata"/><Relationship Id="rId18" Type="http://schemas.openxmlformats.org/officeDocument/2006/relationships/font" Target="fonts/Fir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76a263006_0_437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b76a26300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78" name="Google Shape;78;p16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3Blocks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3" name="Google Shape;83;p17"/>
          <p:cNvGrpSpPr/>
          <p:nvPr/>
        </p:nvGrpSpPr>
        <p:grpSpPr>
          <a:xfrm>
            <a:off x="1183040" y="1301225"/>
            <a:ext cx="1836330" cy="3842723"/>
            <a:chOff x="1183040" y="1301225"/>
            <a:chExt cx="1836330" cy="3842723"/>
          </a:xfrm>
        </p:grpSpPr>
        <p:sp>
          <p:nvSpPr>
            <p:cNvPr id="84" name="Google Shape;84;p17"/>
            <p:cNvSpPr/>
            <p:nvPr/>
          </p:nvSpPr>
          <p:spPr>
            <a:xfrm>
              <a:off x="1183070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7"/>
          <p:cNvGrpSpPr/>
          <p:nvPr/>
        </p:nvGrpSpPr>
        <p:grpSpPr>
          <a:xfrm>
            <a:off x="3622366" y="1301225"/>
            <a:ext cx="1836323" cy="3842723"/>
            <a:chOff x="3622366" y="1301225"/>
            <a:chExt cx="1836323" cy="3842723"/>
          </a:xfrm>
        </p:grpSpPr>
        <p:sp>
          <p:nvSpPr>
            <p:cNvPr id="88" name="Google Shape;88;p17"/>
            <p:cNvSpPr/>
            <p:nvPr/>
          </p:nvSpPr>
          <p:spPr>
            <a:xfrm>
              <a:off x="3622389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622369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830312" y="2111522"/>
              <a:ext cx="14199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b="0" i="0" lang="e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622366" y="2017484"/>
              <a:ext cx="1836300" cy="215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6124623" y="1301225"/>
            <a:ext cx="1836337" cy="3842723"/>
            <a:chOff x="6124623" y="1301225"/>
            <a:chExt cx="1836337" cy="3842723"/>
          </a:xfrm>
        </p:grpSpPr>
        <p:sp>
          <p:nvSpPr>
            <p:cNvPr id="93" name="Google Shape;93;p17"/>
            <p:cNvSpPr/>
            <p:nvPr/>
          </p:nvSpPr>
          <p:spPr>
            <a:xfrm>
              <a:off x="6124660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124625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124623" y="2017484"/>
              <a:ext cx="1836300" cy="21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7"/>
          <p:cNvSpPr txBox="1"/>
          <p:nvPr>
            <p:ph idx="2" type="title"/>
          </p:nvPr>
        </p:nvSpPr>
        <p:spPr>
          <a:xfrm>
            <a:off x="1194025" y="1495975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Sans SemiBold"/>
              <a:buNone/>
              <a:defRPr sz="20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3633175" y="1495975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Fira Sans SemiBold"/>
              <a:buNone/>
              <a:defRPr sz="2000">
                <a:solidFill>
                  <a:schemeClr val="accent2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title"/>
          </p:nvPr>
        </p:nvSpPr>
        <p:spPr>
          <a:xfrm>
            <a:off x="6135575" y="1495975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Sans SemiBold"/>
              <a:buNone/>
              <a:defRPr sz="2000">
                <a:solidFill>
                  <a:schemeClr val="accent3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205050" y="2230075"/>
            <a:ext cx="1803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Fira Sans SemiBold"/>
              <a:buNone/>
              <a:defRPr sz="2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3638725" y="2230075"/>
            <a:ext cx="1803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Fira Sans SemiBold"/>
              <a:buNone/>
              <a:defRPr sz="2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1" name="Google Shape;101;p17"/>
          <p:cNvSpPr txBox="1"/>
          <p:nvPr>
            <p:ph idx="6" type="subTitle"/>
          </p:nvPr>
        </p:nvSpPr>
        <p:spPr>
          <a:xfrm>
            <a:off x="6141125" y="2230075"/>
            <a:ext cx="1803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Fira Sans SemiBold"/>
              <a:buNone/>
              <a:defRPr sz="2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1195875" y="3295525"/>
            <a:ext cx="18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633175" y="3295525"/>
            <a:ext cx="18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1pPr>
            <a:lvl2pPr indent="-311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6135575" y="3295525"/>
            <a:ext cx="18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1pPr>
            <a:lvl2pPr indent="-311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119" name="Google Shape;119;p20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OBJEC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erpo de texto">
  <p:cSld name="Cuerpo de text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28650" y="96106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2600"/>
              <a:buFont typeface="Arial"/>
              <a:buNone/>
              <a:defRPr sz="26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28650" y="1955234"/>
            <a:ext cx="7886700" cy="2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83419" y="1937785"/>
            <a:ext cx="3642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4">
  <p:cSld name="OBJECT_5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0">
  <p:cSld name="OBJECT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1">
  <p:cSld name="OBJECT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">
  <p:cSld name="OBJECT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5">
  <p:cSld name="OBJECT_6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8">
  <p:cSld name="OBJECT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7">
  <p:cSld name="OBJECT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2">
  <p:cSld name="OBJECT_1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28650" y="6279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628650" y="1622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3">
  <p:cSld name="OBJECT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7" name="Google Shape;207;p3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6">
  <p:cSld name="OBJECT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9">
  <p:cSld name="OBJECT_1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6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33021" y="4811315"/>
            <a:ext cx="2111216" cy="332422"/>
          </a:xfrm>
          <a:custGeom>
            <a:rect b="b" l="l" r="r" t="t"/>
            <a:pathLst>
              <a:path extrusionOk="0" h="443229" w="2814954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125890" y="4882752"/>
            <a:ext cx="189547" cy="189547"/>
          </a:xfrm>
          <a:custGeom>
            <a:rect b="b" l="l" r="r" t="t"/>
            <a:pathLst>
              <a:path extrusionOk="0" h="252729" w="252729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600" u="none" cap="none" strike="noStrik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4" name="Google Shape;64;p14"/>
          <p:cNvPicPr preferRelativeResize="0"/>
          <p:nvPr/>
        </p:nvPicPr>
        <p:blipFill rotWithShape="1">
          <a:blip r:embed="rId2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2973900" y="788694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Propuesta de evaluación</a:t>
            </a:r>
            <a:endParaRPr/>
          </a:p>
        </p:txBody>
      </p:sp>
      <p:grpSp>
        <p:nvGrpSpPr>
          <p:cNvPr id="228" name="Google Shape;228;p38"/>
          <p:cNvGrpSpPr/>
          <p:nvPr/>
        </p:nvGrpSpPr>
        <p:grpSpPr>
          <a:xfrm>
            <a:off x="2468912" y="1196687"/>
            <a:ext cx="6217881" cy="521100"/>
            <a:chOff x="2468863" y="1577688"/>
            <a:chExt cx="6217881" cy="521100"/>
          </a:xfrm>
        </p:grpSpPr>
        <p:sp>
          <p:nvSpPr>
            <p:cNvPr id="229" name="Google Shape;229;p38"/>
            <p:cNvSpPr/>
            <p:nvPr/>
          </p:nvSpPr>
          <p:spPr>
            <a:xfrm>
              <a:off x="2468863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Conceptos Básicos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3734513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Estructuras Selectivas</a:t>
              </a:r>
              <a:endParaRPr b="0" i="0" sz="16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5000144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Estructuras Repetitivas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6268188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Funciones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7541044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Arreglos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8"/>
          <p:cNvGrpSpPr/>
          <p:nvPr/>
        </p:nvGrpSpPr>
        <p:grpSpPr>
          <a:xfrm>
            <a:off x="457200" y="2503407"/>
            <a:ext cx="8229550" cy="572700"/>
            <a:chOff x="457200" y="2775049"/>
            <a:chExt cx="8229550" cy="572700"/>
          </a:xfrm>
        </p:grpSpPr>
        <p:sp>
          <p:nvSpPr>
            <p:cNvPr id="235" name="Google Shape;235;p38"/>
            <p:cNvSpPr/>
            <p:nvPr/>
          </p:nvSpPr>
          <p:spPr>
            <a:xfrm>
              <a:off x="2468950" y="2973419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2468925" y="2973417"/>
              <a:ext cx="3624600" cy="175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457200" y="2775049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8" name="Google Shape;238;p38"/>
          <p:cNvGrpSpPr/>
          <p:nvPr/>
        </p:nvGrpSpPr>
        <p:grpSpPr>
          <a:xfrm>
            <a:off x="457200" y="3156590"/>
            <a:ext cx="8229550" cy="572700"/>
            <a:chOff x="457200" y="3471274"/>
            <a:chExt cx="8229550" cy="572700"/>
          </a:xfrm>
        </p:grpSpPr>
        <p:sp>
          <p:nvSpPr>
            <p:cNvPr id="239" name="Google Shape;239;p38"/>
            <p:cNvSpPr/>
            <p:nvPr/>
          </p:nvSpPr>
          <p:spPr>
            <a:xfrm>
              <a:off x="2468950" y="3682960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2468925" y="3682959"/>
              <a:ext cx="6174000" cy="176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457200" y="3471274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2" name="Google Shape;242;p38"/>
          <p:cNvGrpSpPr/>
          <p:nvPr/>
        </p:nvGrpSpPr>
        <p:grpSpPr>
          <a:xfrm>
            <a:off x="457200" y="3809773"/>
            <a:ext cx="8229550" cy="572700"/>
            <a:chOff x="457200" y="4167499"/>
            <a:chExt cx="8229550" cy="572700"/>
          </a:xfrm>
        </p:grpSpPr>
        <p:sp>
          <p:nvSpPr>
            <p:cNvPr id="243" name="Google Shape;243;p38"/>
            <p:cNvSpPr/>
            <p:nvPr/>
          </p:nvSpPr>
          <p:spPr>
            <a:xfrm>
              <a:off x="2468950" y="4365867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2468950" y="4365876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457200" y="4167499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6" name="Google Shape;246;p38"/>
          <p:cNvGrpSpPr/>
          <p:nvPr/>
        </p:nvGrpSpPr>
        <p:grpSpPr>
          <a:xfrm>
            <a:off x="457200" y="1850236"/>
            <a:ext cx="8229550" cy="572700"/>
            <a:chOff x="457200" y="2078836"/>
            <a:chExt cx="8229550" cy="572700"/>
          </a:xfrm>
        </p:grpSpPr>
        <p:sp>
          <p:nvSpPr>
            <p:cNvPr id="247" name="Google Shape;247;p38"/>
            <p:cNvSpPr/>
            <p:nvPr/>
          </p:nvSpPr>
          <p:spPr>
            <a:xfrm>
              <a:off x="457200" y="2078836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2468950" y="2277207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2468925" y="2277200"/>
              <a:ext cx="1129500" cy="176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38"/>
          <p:cNvSpPr txBox="1"/>
          <p:nvPr/>
        </p:nvSpPr>
        <p:spPr>
          <a:xfrm>
            <a:off x="569625" y="1850225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Parcial 1 (20%)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569625" y="2131567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569625" y="2503411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Parcial 2 (2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569625" y="2784750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569625" y="3147172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Parcial 3 (3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569625" y="3428508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569625" y="3809771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Talleres (10%)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569625" y="4091104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58" name="Google Shape;258;p38"/>
          <p:cNvGrpSpPr/>
          <p:nvPr/>
        </p:nvGrpSpPr>
        <p:grpSpPr>
          <a:xfrm>
            <a:off x="457200" y="4472298"/>
            <a:ext cx="8229550" cy="572700"/>
            <a:chOff x="457200" y="4167499"/>
            <a:chExt cx="8229550" cy="572700"/>
          </a:xfrm>
        </p:grpSpPr>
        <p:sp>
          <p:nvSpPr>
            <p:cNvPr id="259" name="Google Shape;259;p38"/>
            <p:cNvSpPr/>
            <p:nvPr/>
          </p:nvSpPr>
          <p:spPr>
            <a:xfrm>
              <a:off x="2468950" y="4365867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2468950" y="4365875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457200" y="4167499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62" name="Google Shape;262;p38"/>
          <p:cNvSpPr txBox="1"/>
          <p:nvPr/>
        </p:nvSpPr>
        <p:spPr>
          <a:xfrm>
            <a:off x="569625" y="4482746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Quices (10%)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569625" y="4764080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0" y="0"/>
            <a:ext cx="4717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