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SemiBold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89643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77896437a4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896437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77896437a4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896437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77896437a4_0_2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7896437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77896437a4_0_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7896437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77896437a4_0_5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7896437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77896437a4_0_6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896437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77896437a4_0_7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896437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77896437a4_0_9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65325" y="2148235"/>
            <a:ext cx="78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Operadores Relacionales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58531" y="1294200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Producen un resultado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Verdadero 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Falso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246" y="1860741"/>
            <a:ext cx="5481018" cy="283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‘&gt;’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&gt; 1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&gt; 20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&gt; -40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&gt; 0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6.0 &gt; 6.0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‘&gt;=’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&gt;= 5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&gt;= 10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-3 &gt;= -10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&gt;= 25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3.9999 &gt;= 4.0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‘&lt;’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&lt; 4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&lt; 1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 &lt; -1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&lt; 1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23.99 &lt; 24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‘&lt;=’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-70 &lt;= 50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&lt;= 1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&lt;= -1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&lt;= 5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&lt;= 12.1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‘==’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== 8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== -3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15.9999 == 16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== 1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12.001 == 12.001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‘!=’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!= 2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7.8888 != 7.8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!= 3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1.05 != 1.05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0.00001 != 0.00002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