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swald SemiBold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OswaldSemiBold-bold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78c815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778c8158c3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78c8158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2778c8158c3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8c8158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2778c8158c3_0_2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78c8158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778c8158c3_0_3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78c8158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778c8158c3_0_5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78c8158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778c8158c3_0_6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78c8158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778c8158c3_0_8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665325" y="2148235"/>
            <a:ext cx="781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Operadores Unarios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Unarios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5125" y="1953318"/>
            <a:ext cx="6321583" cy="267706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693131" y="1149656"/>
            <a:ext cx="706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Son aquellos que facilitan una operación matemática que sólo necesita el operador y un único operando (argumento) para que se pueda calcular un valor.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Unarios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72775" y="1599928"/>
            <a:ext cx="73986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‘++’ y ‘--’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a = 1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a++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 a = a + 1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➜ 2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302238" y="2325113"/>
            <a:ext cx="32295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 = 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c-- ➜ c = c - 1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➜ -1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Unarios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28344" y="1294200"/>
            <a:ext cx="38598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Los operadores de incremento y decremento se pueden aplicar como prefijo o como sufijo. En todos los casos el valor de la variable acabará con una unidad más (operador de incremento) o con una unidad menos (operador de decremento).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Si se utiliza como prefijo primero se incrementa/decrementa y luego se utiliza el valor, en cambio, si se utiliza como sufijo, primero se utiliza su valor y después se incrementa/decrementa.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Unarios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28344" y="1294200"/>
            <a:ext cx="38598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Los operadores de incremento y decremento se pueden aplicar como prefijo o como sufijo. En todos los casos el valor de la variable acabará con una unidad más (operador de incremento) o con una unidad menos (operador de decremento).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Si se utiliza como prefijo primero se incrementa/decrementa y luego se utiliza el valor, en cambio, si se utiliza como sufijo, primero se utiliza su valor y después se incrementa/decrementa.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338781" y="918844"/>
            <a:ext cx="3344100" cy="3786600"/>
          </a:xfrm>
          <a:prstGeom prst="rect">
            <a:avLst/>
          </a:prstGeom>
          <a:noFill/>
          <a:ln cap="flat" cmpd="sng" w="9525">
            <a:solidFill>
              <a:srgbClr val="00AF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suma = ++a;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Sería lo mismo que poner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a + 1;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suma = a;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Mientras que si escribimos: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suma = a++;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Sería lo mismo que poner: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suma = a;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a + 1;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4832438" y="2688394"/>
            <a:ext cx="388800" cy="219600"/>
          </a:xfrm>
          <a:prstGeom prst="rightArrow">
            <a:avLst>
              <a:gd fmla="val 50000" name="adj1"/>
              <a:gd fmla="val 65753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Unarios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815625" y="1448469"/>
            <a:ext cx="73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‘+=’ y ‘-=’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957038" y="2320781"/>
            <a:ext cx="32295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 = 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➜ c = c + 4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➜ 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5128988" y="2320781"/>
            <a:ext cx="32295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d = 20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➜ d = d - 10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➜ 10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Unarios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815625" y="1191350"/>
            <a:ext cx="73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‘*=’ y ‘/=’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071338" y="1749281"/>
            <a:ext cx="32295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5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➜ a = a * 4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➜ 20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128988" y="1749281"/>
            <a:ext cx="32295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5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➜ b = b / 5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➜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014438" y="3100631"/>
            <a:ext cx="32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‘%=’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155850" y="3658556"/>
            <a:ext cx="32295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 = 14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➜ c = c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➜ 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