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 SemiBold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SemiBold-bold.fntdata"/><Relationship Id="rId14" Type="http://schemas.openxmlformats.org/officeDocument/2006/relationships/font" Target="fonts/OswaldSemiBold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7752140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77752140b0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7752140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77752140b0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752140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277752140b0_0_2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7752140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77752140b0_0_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7752140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77752140b0_0_5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7752140b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77752140b0_0_6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7752140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77752140b0_0_7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7752140b0_0_9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77752140b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Nota aclaratoria, c no tiene valor, pero deben darse cuenta de ello, es para jugar al despiste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-16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1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??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665325" y="2148235"/>
            <a:ext cx="781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Operadores Aritméticos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58531" y="1294200"/>
            <a:ext cx="73986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-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Producen un valor numérico.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706" y="1947375"/>
            <a:ext cx="7312464" cy="251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72775" y="1419947"/>
            <a:ext cx="73986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‘+’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+ 1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6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2.0 + 2.5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4.5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6.0 + 1 ➜ 7.0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+ 1.0 ➜ 1.0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72775" y="1419947"/>
            <a:ext cx="7398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‘-’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4 - 3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6.5 - 3.5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3.0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15.0 - 4.5 ➜ 10.5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5 - 10 ➜ -5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7.5 - 20.5 ➜ -13.0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72775" y="1419947"/>
            <a:ext cx="73986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‘*’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* 4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16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7.0 * 9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63.0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8.5 * 2.0 ➜ 17.0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1.0 * 45 ➜ 45.0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72775" y="1419947"/>
            <a:ext cx="7398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‘/’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 / 5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22 / 5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/ 5.0 ➜ 4.4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 / 6 ➜ 7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45.0 / 6.0 ➜ 7.5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872775" y="1294191"/>
            <a:ext cx="73986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‘%’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 1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10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 ➜ 4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 ➜ 2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 ➜ 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 ➜ 0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➜ Indefinido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766" y="382941"/>
            <a:ext cx="2338229" cy="23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6849881" y="2606869"/>
            <a:ext cx="225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https://t1.uc.ltmcdn.com/es/posts/4/1/7/como_hacer_divisiones_16714_paso_1_600.webp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261225" y="923850"/>
            <a:ext cx="2310552" cy="991008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618284" y="1128630"/>
            <a:ext cx="31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 tu turno 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414" y="1743975"/>
            <a:ext cx="2118339" cy="21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2902388" y="923850"/>
            <a:ext cx="55182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3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-2.0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 </a:t>
            </a:r>
            <a:r>
              <a:rPr b="1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B) </a:t>
            </a:r>
            <a:r>
              <a:rPr b="1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0" baseline="3000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 </a:t>
            </a:r>
            <a:r>
              <a:rPr b="1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X) </a:t>
            </a:r>
            <a:r>
              <a:rPr b="1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AutoNum type="arabicPeriod"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A) 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(B 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C) ➜ 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AutoNum type="arabicPeriod"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➜ 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0" y="0"/>
            <a:ext cx="4488900" cy="8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