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6"/>
  </p:notesMasterIdLst>
  <p:sldIdLst>
    <p:sldId id="295" r:id="rId2"/>
    <p:sldId id="296" r:id="rId3"/>
    <p:sldId id="297" r:id="rId4"/>
    <p:sldId id="298" r:id="rId5"/>
  </p:sldIdLst>
  <p:sldSz cx="12192000" cy="6858000"/>
  <p:notesSz cx="12192000" cy="6858000"/>
  <p:embeddedFontLst>
    <p:embeddedFont>
      <p:font typeface="Calibri" panose="020F0502020204030204" pitchFamily="34" charset="0"/>
      <p:regular r:id="rId7"/>
      <p:bold r:id="rId8"/>
      <p:italic r:id="rId9"/>
      <p:boldItalic r:id="rId10"/>
    </p:embeddedFont>
    <p:embeddedFont>
      <p:font typeface="Cormorant Light" panose="020B0604020202020204" charset="0"/>
      <p:regular r:id="rId11"/>
      <p:bold r:id="rId12"/>
      <p:italic r:id="rId13"/>
      <p:boldItalic r:id="rId14"/>
    </p:embeddedFont>
    <p:embeddedFont>
      <p:font typeface="Oswald" panose="00000500000000000000" pitchFamily="2" charset="0"/>
      <p:regular r:id="rId15"/>
      <p:bold r:id="rId16"/>
    </p:embeddedFont>
    <p:embeddedFont>
      <p:font typeface="Oswald SemiBold" panose="00000700000000000000" pitchFamily="2" charset="0"/>
      <p:regular r:id="rId17"/>
      <p:bold r:id="rId18"/>
    </p:embeddedFont>
    <p:embeddedFont>
      <p:font typeface="Roboto" panose="02000000000000000000" pitchFamily="2" charset="0"/>
      <p:regular r:id="rId19"/>
      <p:bold r:id="rId20"/>
      <p:italic r:id="rId21"/>
      <p:boldItalic r:id="rId22"/>
    </p:embeddedFont>
    <p:embeddedFont>
      <p:font typeface="Trebuchet MS" panose="020B0603020202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0" roundtripDataSignature="AMtx7mjmKOKi1lowWEBC/INGdyw6y//CJ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82540F8-6951-41FF-8858-5C3CCB67BF98}">
  <a:tblStyle styleId="{F82540F8-6951-41FF-8858-5C3CCB67BF98}"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font" Target="fonts/font12.fntdata"/><Relationship Id="rId26" Type="http://schemas.openxmlformats.org/officeDocument/2006/relationships/font" Target="fonts/font20.fntdata"/><Relationship Id="rId72"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5.fntdata"/><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5" Type="http://schemas.openxmlformats.org/officeDocument/2006/relationships/font" Target="fonts/font19.fntdata"/><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0.fntdata"/><Relationship Id="rId20" Type="http://schemas.openxmlformats.org/officeDocument/2006/relationships/font" Target="fonts/font14.fntdata"/><Relationship Id="rId7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24" Type="http://schemas.openxmlformats.org/officeDocument/2006/relationships/font" Target="fonts/font18.fntdata"/><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9.fntdata"/><Relationship Id="rId23" Type="http://schemas.openxmlformats.org/officeDocument/2006/relationships/font" Target="fonts/font17.fntdata"/><Relationship Id="rId10" Type="http://schemas.openxmlformats.org/officeDocument/2006/relationships/font" Target="fonts/font4.fntdata"/><Relationship Id="rId19" Type="http://schemas.openxmlformats.org/officeDocument/2006/relationships/font" Target="fonts/font13.fntdata"/><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208c4d8577a_0_29: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65" name="Google Shape;765;g208c4d8577a_0_2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g208c4d8577a_0_48: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87" name="Google Shape;787;g208c4d8577a_0_4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208c4d8577a_0_58: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03" name="Google Shape;803;g208c4d8577a_0_5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208c4d8577a_0_68: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19" name="Google Shape;819;g208c4d8577a_0_6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2"/>
        <p:cNvGrpSpPr/>
        <p:nvPr/>
      </p:nvGrpSpPr>
      <p:grpSpPr>
        <a:xfrm>
          <a:off x="0" y="0"/>
          <a:ext cx="0" cy="0"/>
          <a:chOff x="0" y="0"/>
          <a:chExt cx="0" cy="0"/>
        </a:xfrm>
      </p:grpSpPr>
      <p:sp>
        <p:nvSpPr>
          <p:cNvPr id="23" name="Google Shape;23;p46"/>
          <p:cNvSpPr txBox="1">
            <a:spLocks noGrp="1"/>
          </p:cNvSpPr>
          <p:nvPr>
            <p:ph type="title"/>
          </p:nvPr>
        </p:nvSpPr>
        <p:spPr>
          <a:xfrm>
            <a:off x="4025654" y="3205940"/>
            <a:ext cx="4140691" cy="54356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3400" b="0" i="0">
                <a:solidFill>
                  <a:srgbClr val="00AEAA"/>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46"/>
          <p:cNvSpPr txBox="1">
            <a:spLocks noGrp="1"/>
          </p:cNvSpPr>
          <p:nvPr>
            <p:ph type="body" idx="1"/>
          </p:nvPr>
        </p:nvSpPr>
        <p:spPr>
          <a:xfrm>
            <a:off x="925071" y="2583713"/>
            <a:ext cx="10341857" cy="390906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b="0" i="0">
                <a:solidFill>
                  <a:schemeClr val="dk1"/>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5" name="Google Shape;25;p4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6"/>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
        <p:nvSpPr>
          <p:cNvPr id="28" name="Google Shape;28;p46"/>
          <p:cNvSpPr/>
          <p:nvPr/>
        </p:nvSpPr>
        <p:spPr>
          <a:xfrm>
            <a:off x="0" y="979731"/>
            <a:ext cx="5742757" cy="67061"/>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9" name="Google Shape;29;p46"/>
          <p:cNvPicPr preferRelativeResize="0"/>
          <p:nvPr/>
        </p:nvPicPr>
        <p:blipFill rotWithShape="1">
          <a:blip r:embed="rId2">
            <a:alphaModFix/>
          </a:blip>
          <a:srcRect b="10486"/>
          <a:stretch/>
        </p:blipFill>
        <p:spPr>
          <a:xfrm>
            <a:off x="1112945" y="267945"/>
            <a:ext cx="2711809" cy="664341"/>
          </a:xfrm>
          <a:prstGeom prst="rect">
            <a:avLst/>
          </a:prstGeom>
          <a:noFill/>
          <a:ln>
            <a:noFill/>
          </a:ln>
        </p:spPr>
      </p:pic>
      <p:pic>
        <p:nvPicPr>
          <p:cNvPr id="30" name="Google Shape;30;p46" descr="OTRA – Observatorio de Transparencia Umanizales"/>
          <p:cNvPicPr preferRelativeResize="0"/>
          <p:nvPr/>
        </p:nvPicPr>
        <p:blipFill rotWithShape="1">
          <a:blip r:embed="rId3">
            <a:alphaModFix/>
          </a:blip>
          <a:srcRect t="12270" b="10521"/>
          <a:stretch/>
        </p:blipFill>
        <p:spPr>
          <a:xfrm>
            <a:off x="0" y="0"/>
            <a:ext cx="1203811" cy="929443"/>
          </a:xfrm>
          <a:prstGeom prst="rect">
            <a:avLst/>
          </a:prstGeom>
          <a:noFill/>
          <a:ln>
            <a:noFill/>
          </a:ln>
        </p:spPr>
      </p:pic>
      <p:sp>
        <p:nvSpPr>
          <p:cNvPr id="31" name="Google Shape;31;p46"/>
          <p:cNvSpPr/>
          <p:nvPr/>
        </p:nvSpPr>
        <p:spPr>
          <a:xfrm>
            <a:off x="3824754" y="362992"/>
            <a:ext cx="1918003" cy="566451"/>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objetos 11">
  <p:cSld name="OBJECT_12">
    <p:spTree>
      <p:nvGrpSpPr>
        <p:cNvPr id="1" name="Shape 80"/>
        <p:cNvGrpSpPr/>
        <p:nvPr/>
      </p:nvGrpSpPr>
      <p:grpSpPr>
        <a:xfrm>
          <a:off x="0" y="0"/>
          <a:ext cx="0" cy="0"/>
          <a:chOff x="0" y="0"/>
          <a:chExt cx="0" cy="0"/>
        </a:xfrm>
      </p:grpSpPr>
      <p:sp>
        <p:nvSpPr>
          <p:cNvPr id="81" name="Google Shape;81;g13d738efa72_0_31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g13d738efa72_0_318"/>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228600" algn="l">
              <a:lnSpc>
                <a:spcPct val="90000"/>
              </a:lnSpc>
              <a:spcBef>
                <a:spcPts val="500"/>
              </a:spcBef>
              <a:spcAft>
                <a:spcPts val="0"/>
              </a:spcAft>
              <a:buClr>
                <a:schemeClr val="dk1"/>
              </a:buClr>
              <a:buSzPts val="1800"/>
              <a:buNone/>
              <a:defRPr/>
            </a:lvl6pPr>
            <a:lvl7pPr marL="3200400" lvl="6" indent="-228600" algn="l">
              <a:lnSpc>
                <a:spcPct val="90000"/>
              </a:lnSpc>
              <a:spcBef>
                <a:spcPts val="500"/>
              </a:spcBef>
              <a:spcAft>
                <a:spcPts val="0"/>
              </a:spcAft>
              <a:buClr>
                <a:schemeClr val="dk1"/>
              </a:buClr>
              <a:buSzPts val="1800"/>
              <a:buNone/>
              <a:defRPr/>
            </a:lvl7pPr>
            <a:lvl8pPr marL="3657600" lvl="7" indent="-228600" algn="l">
              <a:lnSpc>
                <a:spcPct val="90000"/>
              </a:lnSpc>
              <a:spcBef>
                <a:spcPts val="500"/>
              </a:spcBef>
              <a:spcAft>
                <a:spcPts val="0"/>
              </a:spcAft>
              <a:buClr>
                <a:schemeClr val="dk1"/>
              </a:buClr>
              <a:buSzPts val="1800"/>
              <a:buNone/>
              <a:defRPr/>
            </a:lvl8pPr>
            <a:lvl9pPr marL="4114800" lvl="8" indent="-228600" algn="l">
              <a:lnSpc>
                <a:spcPct val="90000"/>
              </a:lnSpc>
              <a:spcBef>
                <a:spcPts val="500"/>
              </a:spcBef>
              <a:spcAft>
                <a:spcPts val="0"/>
              </a:spcAft>
              <a:buClr>
                <a:schemeClr val="dk1"/>
              </a:buClr>
              <a:buSzPts val="1800"/>
              <a:buNone/>
              <a:defRPr/>
            </a:lvl9pPr>
          </a:lstStyle>
          <a:p>
            <a:endParaRPr/>
          </a:p>
        </p:txBody>
      </p:sp>
      <p:sp>
        <p:nvSpPr>
          <p:cNvPr id="83" name="Google Shape;83;g13d738efa72_0_31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g13d738efa72_0_31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g13d738efa72_0_318"/>
          <p:cNvSpPr txBox="1">
            <a:spLocks noGrp="1"/>
          </p:cNvSpPr>
          <p:nvPr>
            <p:ph type="sldNum" idx="12"/>
          </p:nvPr>
        </p:nvSpPr>
        <p:spPr>
          <a:xfrm>
            <a:off x="8610600" y="6356350"/>
            <a:ext cx="2743200" cy="369300"/>
          </a:xfrm>
          <a:prstGeom prst="rect">
            <a:avLst/>
          </a:prstGeom>
          <a:noFill/>
          <a:ln>
            <a:noFill/>
          </a:ln>
        </p:spPr>
        <p:txBody>
          <a:bodyPr spcFirstLastPara="1" wrap="square" lIns="91425" tIns="45700" rIns="91425" bIns="45700" anchor="ctr"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y objetos 2">
  <p:cSld name="OBJECT_3">
    <p:spTree>
      <p:nvGrpSpPr>
        <p:cNvPr id="1" name="Shape 86"/>
        <p:cNvGrpSpPr/>
        <p:nvPr/>
      </p:nvGrpSpPr>
      <p:grpSpPr>
        <a:xfrm>
          <a:off x="0" y="0"/>
          <a:ext cx="0" cy="0"/>
          <a:chOff x="0" y="0"/>
          <a:chExt cx="0" cy="0"/>
        </a:xfrm>
      </p:grpSpPr>
      <p:sp>
        <p:nvSpPr>
          <p:cNvPr id="87" name="Google Shape;87;gf4846aa7dd_0_52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gf4846aa7dd_0_524"/>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228600" algn="l">
              <a:lnSpc>
                <a:spcPct val="90000"/>
              </a:lnSpc>
              <a:spcBef>
                <a:spcPts val="500"/>
              </a:spcBef>
              <a:spcAft>
                <a:spcPts val="0"/>
              </a:spcAft>
              <a:buClr>
                <a:schemeClr val="dk1"/>
              </a:buClr>
              <a:buSzPts val="1800"/>
              <a:buNone/>
              <a:defRPr/>
            </a:lvl6pPr>
            <a:lvl7pPr marL="3200400" lvl="6" indent="-228600" algn="l">
              <a:lnSpc>
                <a:spcPct val="90000"/>
              </a:lnSpc>
              <a:spcBef>
                <a:spcPts val="500"/>
              </a:spcBef>
              <a:spcAft>
                <a:spcPts val="0"/>
              </a:spcAft>
              <a:buClr>
                <a:schemeClr val="dk1"/>
              </a:buClr>
              <a:buSzPts val="1800"/>
              <a:buNone/>
              <a:defRPr/>
            </a:lvl7pPr>
            <a:lvl8pPr marL="3657600" lvl="7" indent="-228600" algn="l">
              <a:lnSpc>
                <a:spcPct val="90000"/>
              </a:lnSpc>
              <a:spcBef>
                <a:spcPts val="500"/>
              </a:spcBef>
              <a:spcAft>
                <a:spcPts val="0"/>
              </a:spcAft>
              <a:buClr>
                <a:schemeClr val="dk1"/>
              </a:buClr>
              <a:buSzPts val="1800"/>
              <a:buNone/>
              <a:defRPr/>
            </a:lvl8pPr>
            <a:lvl9pPr marL="4114800" lvl="8" indent="-228600" algn="l">
              <a:lnSpc>
                <a:spcPct val="90000"/>
              </a:lnSpc>
              <a:spcBef>
                <a:spcPts val="500"/>
              </a:spcBef>
              <a:spcAft>
                <a:spcPts val="0"/>
              </a:spcAft>
              <a:buClr>
                <a:schemeClr val="dk1"/>
              </a:buClr>
              <a:buSzPts val="1800"/>
              <a:buNone/>
              <a:defRPr/>
            </a:lvl9pPr>
          </a:lstStyle>
          <a:p>
            <a:endParaRPr/>
          </a:p>
        </p:txBody>
      </p:sp>
      <p:sp>
        <p:nvSpPr>
          <p:cNvPr id="89" name="Google Shape;89;gf4846aa7dd_0_52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gf4846aa7dd_0_52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gf4846aa7dd_0_524"/>
          <p:cNvSpPr txBox="1">
            <a:spLocks noGrp="1"/>
          </p:cNvSpPr>
          <p:nvPr>
            <p:ph type="sldNum" idx="12"/>
          </p:nvPr>
        </p:nvSpPr>
        <p:spPr>
          <a:xfrm>
            <a:off x="8610600" y="6356350"/>
            <a:ext cx="2743200" cy="369300"/>
          </a:xfrm>
          <a:prstGeom prst="rect">
            <a:avLst/>
          </a:prstGeom>
          <a:noFill/>
          <a:ln>
            <a:noFill/>
          </a:ln>
        </p:spPr>
        <p:txBody>
          <a:bodyPr spcFirstLastPara="1" wrap="square" lIns="91425" tIns="45700" rIns="91425" bIns="45700" anchor="ctr"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y objetos 5">
  <p:cSld name="OBJECT_6">
    <p:spTree>
      <p:nvGrpSpPr>
        <p:cNvPr id="1" name="Shape 92"/>
        <p:cNvGrpSpPr/>
        <p:nvPr/>
      </p:nvGrpSpPr>
      <p:grpSpPr>
        <a:xfrm>
          <a:off x="0" y="0"/>
          <a:ext cx="0" cy="0"/>
          <a:chOff x="0" y="0"/>
          <a:chExt cx="0" cy="0"/>
        </a:xfrm>
      </p:grpSpPr>
      <p:sp>
        <p:nvSpPr>
          <p:cNvPr id="93" name="Google Shape;93;gf4846aa7dd_0_117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gf4846aa7dd_0_1178"/>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228600" algn="l">
              <a:lnSpc>
                <a:spcPct val="90000"/>
              </a:lnSpc>
              <a:spcBef>
                <a:spcPts val="500"/>
              </a:spcBef>
              <a:spcAft>
                <a:spcPts val="0"/>
              </a:spcAft>
              <a:buClr>
                <a:schemeClr val="dk1"/>
              </a:buClr>
              <a:buSzPts val="1800"/>
              <a:buNone/>
              <a:defRPr/>
            </a:lvl6pPr>
            <a:lvl7pPr marL="3200400" lvl="6" indent="-228600" algn="l">
              <a:lnSpc>
                <a:spcPct val="90000"/>
              </a:lnSpc>
              <a:spcBef>
                <a:spcPts val="500"/>
              </a:spcBef>
              <a:spcAft>
                <a:spcPts val="0"/>
              </a:spcAft>
              <a:buClr>
                <a:schemeClr val="dk1"/>
              </a:buClr>
              <a:buSzPts val="1800"/>
              <a:buNone/>
              <a:defRPr/>
            </a:lvl7pPr>
            <a:lvl8pPr marL="3657600" lvl="7" indent="-228600" algn="l">
              <a:lnSpc>
                <a:spcPct val="90000"/>
              </a:lnSpc>
              <a:spcBef>
                <a:spcPts val="500"/>
              </a:spcBef>
              <a:spcAft>
                <a:spcPts val="0"/>
              </a:spcAft>
              <a:buClr>
                <a:schemeClr val="dk1"/>
              </a:buClr>
              <a:buSzPts val="1800"/>
              <a:buNone/>
              <a:defRPr/>
            </a:lvl8pPr>
            <a:lvl9pPr marL="4114800" lvl="8" indent="-228600" algn="l">
              <a:lnSpc>
                <a:spcPct val="90000"/>
              </a:lnSpc>
              <a:spcBef>
                <a:spcPts val="500"/>
              </a:spcBef>
              <a:spcAft>
                <a:spcPts val="0"/>
              </a:spcAft>
              <a:buClr>
                <a:schemeClr val="dk1"/>
              </a:buClr>
              <a:buSzPts val="1800"/>
              <a:buNone/>
              <a:defRPr/>
            </a:lvl9pPr>
          </a:lstStyle>
          <a:p>
            <a:endParaRPr/>
          </a:p>
        </p:txBody>
      </p:sp>
      <p:sp>
        <p:nvSpPr>
          <p:cNvPr id="95" name="Google Shape;95;gf4846aa7dd_0_117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gf4846aa7dd_0_117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gf4846aa7dd_0_1178"/>
          <p:cNvSpPr txBox="1">
            <a:spLocks noGrp="1"/>
          </p:cNvSpPr>
          <p:nvPr>
            <p:ph type="sldNum" idx="12"/>
          </p:nvPr>
        </p:nvSpPr>
        <p:spPr>
          <a:xfrm>
            <a:off x="8610600" y="6356350"/>
            <a:ext cx="2743200" cy="369300"/>
          </a:xfrm>
          <a:prstGeom prst="rect">
            <a:avLst/>
          </a:prstGeom>
          <a:noFill/>
          <a:ln>
            <a:noFill/>
          </a:ln>
        </p:spPr>
        <p:txBody>
          <a:bodyPr spcFirstLastPara="1" wrap="square" lIns="91425" tIns="45700" rIns="91425" bIns="45700" anchor="ctr"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ítulo y objetos 8">
  <p:cSld name="OBJECT_9">
    <p:spTree>
      <p:nvGrpSpPr>
        <p:cNvPr id="1" name="Shape 98"/>
        <p:cNvGrpSpPr/>
        <p:nvPr/>
      </p:nvGrpSpPr>
      <p:grpSpPr>
        <a:xfrm>
          <a:off x="0" y="0"/>
          <a:ext cx="0" cy="0"/>
          <a:chOff x="0" y="0"/>
          <a:chExt cx="0" cy="0"/>
        </a:xfrm>
      </p:grpSpPr>
      <p:sp>
        <p:nvSpPr>
          <p:cNvPr id="99" name="Google Shape;99;gf4846aa7dd_0_192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gf4846aa7dd_0_1922"/>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228600" algn="l">
              <a:lnSpc>
                <a:spcPct val="90000"/>
              </a:lnSpc>
              <a:spcBef>
                <a:spcPts val="500"/>
              </a:spcBef>
              <a:spcAft>
                <a:spcPts val="0"/>
              </a:spcAft>
              <a:buClr>
                <a:schemeClr val="dk1"/>
              </a:buClr>
              <a:buSzPts val="1800"/>
              <a:buNone/>
              <a:defRPr/>
            </a:lvl6pPr>
            <a:lvl7pPr marL="3200400" lvl="6" indent="-228600" algn="l">
              <a:lnSpc>
                <a:spcPct val="90000"/>
              </a:lnSpc>
              <a:spcBef>
                <a:spcPts val="500"/>
              </a:spcBef>
              <a:spcAft>
                <a:spcPts val="0"/>
              </a:spcAft>
              <a:buClr>
                <a:schemeClr val="dk1"/>
              </a:buClr>
              <a:buSzPts val="1800"/>
              <a:buNone/>
              <a:defRPr/>
            </a:lvl7pPr>
            <a:lvl8pPr marL="3657600" lvl="7" indent="-228600" algn="l">
              <a:lnSpc>
                <a:spcPct val="90000"/>
              </a:lnSpc>
              <a:spcBef>
                <a:spcPts val="500"/>
              </a:spcBef>
              <a:spcAft>
                <a:spcPts val="0"/>
              </a:spcAft>
              <a:buClr>
                <a:schemeClr val="dk1"/>
              </a:buClr>
              <a:buSzPts val="1800"/>
              <a:buNone/>
              <a:defRPr/>
            </a:lvl8pPr>
            <a:lvl9pPr marL="4114800" lvl="8" indent="-228600" algn="l">
              <a:lnSpc>
                <a:spcPct val="90000"/>
              </a:lnSpc>
              <a:spcBef>
                <a:spcPts val="500"/>
              </a:spcBef>
              <a:spcAft>
                <a:spcPts val="0"/>
              </a:spcAft>
              <a:buClr>
                <a:schemeClr val="dk1"/>
              </a:buClr>
              <a:buSzPts val="1800"/>
              <a:buNone/>
              <a:defRPr/>
            </a:lvl9pPr>
          </a:lstStyle>
          <a:p>
            <a:endParaRPr/>
          </a:p>
        </p:txBody>
      </p:sp>
      <p:sp>
        <p:nvSpPr>
          <p:cNvPr id="101" name="Google Shape;101;gf4846aa7dd_0_192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gf4846aa7dd_0_192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gf4846aa7dd_0_1922"/>
          <p:cNvSpPr txBox="1">
            <a:spLocks noGrp="1"/>
          </p:cNvSpPr>
          <p:nvPr>
            <p:ph type="sldNum" idx="12"/>
          </p:nvPr>
        </p:nvSpPr>
        <p:spPr>
          <a:xfrm>
            <a:off x="8610600" y="6356350"/>
            <a:ext cx="2743200" cy="369300"/>
          </a:xfrm>
          <a:prstGeom prst="rect">
            <a:avLst/>
          </a:prstGeom>
          <a:noFill/>
          <a:ln>
            <a:noFill/>
          </a:ln>
        </p:spPr>
        <p:txBody>
          <a:bodyPr spcFirstLastPara="1" wrap="square" lIns="91425" tIns="45700" rIns="91425" bIns="45700" anchor="ctr"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ítulo y objetos 7">
  <p:cSld name="OBJECT_8">
    <p:spTree>
      <p:nvGrpSpPr>
        <p:cNvPr id="1" name="Shape 104"/>
        <p:cNvGrpSpPr/>
        <p:nvPr/>
      </p:nvGrpSpPr>
      <p:grpSpPr>
        <a:xfrm>
          <a:off x="0" y="0"/>
          <a:ext cx="0" cy="0"/>
          <a:chOff x="0" y="0"/>
          <a:chExt cx="0" cy="0"/>
        </a:xfrm>
      </p:grpSpPr>
      <p:sp>
        <p:nvSpPr>
          <p:cNvPr id="105" name="Google Shape;105;gf4846aa7dd_0_165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gf4846aa7dd_0_1655"/>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228600" algn="l">
              <a:lnSpc>
                <a:spcPct val="90000"/>
              </a:lnSpc>
              <a:spcBef>
                <a:spcPts val="500"/>
              </a:spcBef>
              <a:spcAft>
                <a:spcPts val="0"/>
              </a:spcAft>
              <a:buClr>
                <a:schemeClr val="dk1"/>
              </a:buClr>
              <a:buSzPts val="1800"/>
              <a:buNone/>
              <a:defRPr/>
            </a:lvl6pPr>
            <a:lvl7pPr marL="3200400" lvl="6" indent="-228600" algn="l">
              <a:lnSpc>
                <a:spcPct val="90000"/>
              </a:lnSpc>
              <a:spcBef>
                <a:spcPts val="500"/>
              </a:spcBef>
              <a:spcAft>
                <a:spcPts val="0"/>
              </a:spcAft>
              <a:buClr>
                <a:schemeClr val="dk1"/>
              </a:buClr>
              <a:buSzPts val="1800"/>
              <a:buNone/>
              <a:defRPr/>
            </a:lvl7pPr>
            <a:lvl8pPr marL="3657600" lvl="7" indent="-228600" algn="l">
              <a:lnSpc>
                <a:spcPct val="90000"/>
              </a:lnSpc>
              <a:spcBef>
                <a:spcPts val="500"/>
              </a:spcBef>
              <a:spcAft>
                <a:spcPts val="0"/>
              </a:spcAft>
              <a:buClr>
                <a:schemeClr val="dk1"/>
              </a:buClr>
              <a:buSzPts val="1800"/>
              <a:buNone/>
              <a:defRPr/>
            </a:lvl8pPr>
            <a:lvl9pPr marL="4114800" lvl="8" indent="-228600" algn="l">
              <a:lnSpc>
                <a:spcPct val="90000"/>
              </a:lnSpc>
              <a:spcBef>
                <a:spcPts val="500"/>
              </a:spcBef>
              <a:spcAft>
                <a:spcPts val="0"/>
              </a:spcAft>
              <a:buClr>
                <a:schemeClr val="dk1"/>
              </a:buClr>
              <a:buSzPts val="1800"/>
              <a:buNone/>
              <a:defRPr/>
            </a:lvl9pPr>
          </a:lstStyle>
          <a:p>
            <a:endParaRPr/>
          </a:p>
        </p:txBody>
      </p:sp>
      <p:sp>
        <p:nvSpPr>
          <p:cNvPr id="107" name="Google Shape;107;gf4846aa7dd_0_165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gf4846aa7dd_0_165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gf4846aa7dd_0_1655"/>
          <p:cNvSpPr txBox="1">
            <a:spLocks noGrp="1"/>
          </p:cNvSpPr>
          <p:nvPr>
            <p:ph type="sldNum" idx="12"/>
          </p:nvPr>
        </p:nvSpPr>
        <p:spPr>
          <a:xfrm>
            <a:off x="8610600" y="6356350"/>
            <a:ext cx="2743200" cy="369300"/>
          </a:xfrm>
          <a:prstGeom prst="rect">
            <a:avLst/>
          </a:prstGeom>
          <a:noFill/>
          <a:ln>
            <a:noFill/>
          </a:ln>
        </p:spPr>
        <p:txBody>
          <a:bodyPr spcFirstLastPara="1" wrap="square" lIns="91425" tIns="45700" rIns="91425" bIns="45700" anchor="ctr"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ítulo y objetos 12">
  <p:cSld name="OBJECT_13">
    <p:spTree>
      <p:nvGrpSpPr>
        <p:cNvPr id="1" name="Shape 110"/>
        <p:cNvGrpSpPr/>
        <p:nvPr/>
      </p:nvGrpSpPr>
      <p:grpSpPr>
        <a:xfrm>
          <a:off x="0" y="0"/>
          <a:ext cx="0" cy="0"/>
          <a:chOff x="0" y="0"/>
          <a:chExt cx="0" cy="0"/>
        </a:xfrm>
      </p:grpSpPr>
      <p:sp>
        <p:nvSpPr>
          <p:cNvPr id="111" name="Google Shape;111;g13d738efa72_0_768"/>
          <p:cNvSpPr txBox="1">
            <a:spLocks noGrp="1"/>
          </p:cNvSpPr>
          <p:nvPr>
            <p:ph type="title"/>
          </p:nvPr>
        </p:nvSpPr>
        <p:spPr>
          <a:xfrm>
            <a:off x="838200" y="8372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accent1"/>
              </a:buClr>
              <a:buSzPts val="4400"/>
              <a:buNone/>
              <a:defRPr>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g13d738efa72_0_768"/>
          <p:cNvSpPr txBox="1">
            <a:spLocks noGrp="1"/>
          </p:cNvSpPr>
          <p:nvPr>
            <p:ph type="body" idx="1"/>
          </p:nvPr>
        </p:nvSpPr>
        <p:spPr>
          <a:xfrm>
            <a:off x="838200" y="2162925"/>
            <a:ext cx="10515600" cy="4351200"/>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1000"/>
              </a:spcBef>
              <a:spcAft>
                <a:spcPts val="0"/>
              </a:spcAft>
              <a:buSzPts val="2800"/>
              <a:buChar char="•"/>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113" name="Google Shape;113;g13d738efa72_0_76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Cormorant Light"/>
                <a:ea typeface="Cormorant Light"/>
                <a:cs typeface="Cormorant Light"/>
                <a:sym typeface="Cormorant Ligh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y objetos 3">
  <p:cSld name="OBJECT_4">
    <p:spTree>
      <p:nvGrpSpPr>
        <p:cNvPr id="1" name="Shape 114"/>
        <p:cNvGrpSpPr/>
        <p:nvPr/>
      </p:nvGrpSpPr>
      <p:grpSpPr>
        <a:xfrm>
          <a:off x="0" y="0"/>
          <a:ext cx="0" cy="0"/>
          <a:chOff x="0" y="0"/>
          <a:chExt cx="0" cy="0"/>
        </a:xfrm>
      </p:grpSpPr>
      <p:sp>
        <p:nvSpPr>
          <p:cNvPr id="115" name="Google Shape;115;gf4846aa7dd_0_64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gf4846aa7dd_0_64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228600" algn="l">
              <a:lnSpc>
                <a:spcPct val="90000"/>
              </a:lnSpc>
              <a:spcBef>
                <a:spcPts val="500"/>
              </a:spcBef>
              <a:spcAft>
                <a:spcPts val="0"/>
              </a:spcAft>
              <a:buClr>
                <a:schemeClr val="dk1"/>
              </a:buClr>
              <a:buSzPts val="1800"/>
              <a:buNone/>
              <a:defRPr/>
            </a:lvl6pPr>
            <a:lvl7pPr marL="3200400" lvl="6" indent="-228600" algn="l">
              <a:lnSpc>
                <a:spcPct val="90000"/>
              </a:lnSpc>
              <a:spcBef>
                <a:spcPts val="500"/>
              </a:spcBef>
              <a:spcAft>
                <a:spcPts val="0"/>
              </a:spcAft>
              <a:buClr>
                <a:schemeClr val="dk1"/>
              </a:buClr>
              <a:buSzPts val="1800"/>
              <a:buNone/>
              <a:defRPr/>
            </a:lvl7pPr>
            <a:lvl8pPr marL="3657600" lvl="7" indent="-228600" algn="l">
              <a:lnSpc>
                <a:spcPct val="90000"/>
              </a:lnSpc>
              <a:spcBef>
                <a:spcPts val="500"/>
              </a:spcBef>
              <a:spcAft>
                <a:spcPts val="0"/>
              </a:spcAft>
              <a:buClr>
                <a:schemeClr val="dk1"/>
              </a:buClr>
              <a:buSzPts val="1800"/>
              <a:buNone/>
              <a:defRPr/>
            </a:lvl8pPr>
            <a:lvl9pPr marL="4114800" lvl="8" indent="-228600" algn="l">
              <a:lnSpc>
                <a:spcPct val="90000"/>
              </a:lnSpc>
              <a:spcBef>
                <a:spcPts val="500"/>
              </a:spcBef>
              <a:spcAft>
                <a:spcPts val="0"/>
              </a:spcAft>
              <a:buClr>
                <a:schemeClr val="dk1"/>
              </a:buClr>
              <a:buSzPts val="1800"/>
              <a:buNone/>
              <a:defRPr/>
            </a:lvl9pPr>
          </a:lstStyle>
          <a:p>
            <a:endParaRPr/>
          </a:p>
        </p:txBody>
      </p:sp>
      <p:sp>
        <p:nvSpPr>
          <p:cNvPr id="117" name="Google Shape;117;gf4846aa7dd_0_64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gf4846aa7dd_0_64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gf4846aa7dd_0_641"/>
          <p:cNvSpPr txBox="1">
            <a:spLocks noGrp="1"/>
          </p:cNvSpPr>
          <p:nvPr>
            <p:ph type="sldNum" idx="12"/>
          </p:nvPr>
        </p:nvSpPr>
        <p:spPr>
          <a:xfrm>
            <a:off x="8610600" y="6356350"/>
            <a:ext cx="2743200" cy="369300"/>
          </a:xfrm>
          <a:prstGeom prst="rect">
            <a:avLst/>
          </a:prstGeom>
          <a:noFill/>
          <a:ln>
            <a:noFill/>
          </a:ln>
        </p:spPr>
        <p:txBody>
          <a:bodyPr spcFirstLastPara="1" wrap="square" lIns="91425" tIns="45700" rIns="91425" bIns="45700" anchor="ctr"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20"/>
        <p:cNvGrpSpPr/>
        <p:nvPr/>
      </p:nvGrpSpPr>
      <p:grpSpPr>
        <a:xfrm>
          <a:off x="0" y="0"/>
          <a:ext cx="0" cy="0"/>
          <a:chOff x="0" y="0"/>
          <a:chExt cx="0" cy="0"/>
        </a:xfrm>
      </p:grpSpPr>
      <p:sp>
        <p:nvSpPr>
          <p:cNvPr id="121" name="Google Shape;121;p49"/>
          <p:cNvSpPr txBox="1">
            <a:spLocks noGrp="1"/>
          </p:cNvSpPr>
          <p:nvPr>
            <p:ph type="ctrTitle"/>
          </p:nvPr>
        </p:nvSpPr>
        <p:spPr>
          <a:xfrm>
            <a:off x="914400" y="2125980"/>
            <a:ext cx="10363200" cy="144018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49"/>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49"/>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49"/>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49"/>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126"/>
        <p:cNvGrpSpPr/>
        <p:nvPr/>
      </p:nvGrpSpPr>
      <p:grpSpPr>
        <a:xfrm>
          <a:off x="0" y="0"/>
          <a:ext cx="0" cy="0"/>
          <a:chOff x="0" y="0"/>
          <a:chExt cx="0" cy="0"/>
        </a:xfrm>
      </p:grpSpPr>
      <p:sp>
        <p:nvSpPr>
          <p:cNvPr id="127" name="Google Shape;127;gf4846aa7dd_0_1184"/>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gf4846aa7dd_0_1184"/>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9" name="Google Shape;129;gf4846aa7dd_0_1184"/>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228600" algn="l">
              <a:lnSpc>
                <a:spcPct val="90000"/>
              </a:lnSpc>
              <a:spcBef>
                <a:spcPts val="500"/>
              </a:spcBef>
              <a:spcAft>
                <a:spcPts val="0"/>
              </a:spcAft>
              <a:buClr>
                <a:schemeClr val="dk1"/>
              </a:buClr>
              <a:buSzPts val="1800"/>
              <a:buNone/>
              <a:defRPr/>
            </a:lvl6pPr>
            <a:lvl7pPr marL="3200400" lvl="6" indent="-228600" algn="l">
              <a:lnSpc>
                <a:spcPct val="90000"/>
              </a:lnSpc>
              <a:spcBef>
                <a:spcPts val="500"/>
              </a:spcBef>
              <a:spcAft>
                <a:spcPts val="0"/>
              </a:spcAft>
              <a:buClr>
                <a:schemeClr val="dk1"/>
              </a:buClr>
              <a:buSzPts val="1800"/>
              <a:buNone/>
              <a:defRPr/>
            </a:lvl7pPr>
            <a:lvl8pPr marL="3657600" lvl="7" indent="-228600" algn="l">
              <a:lnSpc>
                <a:spcPct val="90000"/>
              </a:lnSpc>
              <a:spcBef>
                <a:spcPts val="500"/>
              </a:spcBef>
              <a:spcAft>
                <a:spcPts val="0"/>
              </a:spcAft>
              <a:buClr>
                <a:schemeClr val="dk1"/>
              </a:buClr>
              <a:buSzPts val="1800"/>
              <a:buNone/>
              <a:defRPr/>
            </a:lvl8pPr>
            <a:lvl9pPr marL="4114800" lvl="8" indent="-228600" algn="l">
              <a:lnSpc>
                <a:spcPct val="90000"/>
              </a:lnSpc>
              <a:spcBef>
                <a:spcPts val="500"/>
              </a:spcBef>
              <a:spcAft>
                <a:spcPts val="0"/>
              </a:spcAft>
              <a:buClr>
                <a:schemeClr val="dk1"/>
              </a:buClr>
              <a:buSzPts val="1800"/>
              <a:buNone/>
              <a:defRPr/>
            </a:lvl9pPr>
          </a:lstStyle>
          <a:p>
            <a:endParaRPr/>
          </a:p>
        </p:txBody>
      </p:sp>
      <p:sp>
        <p:nvSpPr>
          <p:cNvPr id="130" name="Google Shape;130;gf4846aa7dd_0_1184"/>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1" name="Google Shape;131;gf4846aa7dd_0_1184"/>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228600" algn="l">
              <a:lnSpc>
                <a:spcPct val="90000"/>
              </a:lnSpc>
              <a:spcBef>
                <a:spcPts val="500"/>
              </a:spcBef>
              <a:spcAft>
                <a:spcPts val="0"/>
              </a:spcAft>
              <a:buClr>
                <a:schemeClr val="dk1"/>
              </a:buClr>
              <a:buSzPts val="1800"/>
              <a:buNone/>
              <a:defRPr/>
            </a:lvl6pPr>
            <a:lvl7pPr marL="3200400" lvl="6" indent="-228600" algn="l">
              <a:lnSpc>
                <a:spcPct val="90000"/>
              </a:lnSpc>
              <a:spcBef>
                <a:spcPts val="500"/>
              </a:spcBef>
              <a:spcAft>
                <a:spcPts val="0"/>
              </a:spcAft>
              <a:buClr>
                <a:schemeClr val="dk1"/>
              </a:buClr>
              <a:buSzPts val="1800"/>
              <a:buNone/>
              <a:defRPr/>
            </a:lvl7pPr>
            <a:lvl8pPr marL="3657600" lvl="7" indent="-228600" algn="l">
              <a:lnSpc>
                <a:spcPct val="90000"/>
              </a:lnSpc>
              <a:spcBef>
                <a:spcPts val="500"/>
              </a:spcBef>
              <a:spcAft>
                <a:spcPts val="0"/>
              </a:spcAft>
              <a:buClr>
                <a:schemeClr val="dk1"/>
              </a:buClr>
              <a:buSzPts val="1800"/>
              <a:buNone/>
              <a:defRPr/>
            </a:lvl8pPr>
            <a:lvl9pPr marL="4114800" lvl="8" indent="-228600" algn="l">
              <a:lnSpc>
                <a:spcPct val="90000"/>
              </a:lnSpc>
              <a:spcBef>
                <a:spcPts val="500"/>
              </a:spcBef>
              <a:spcAft>
                <a:spcPts val="0"/>
              </a:spcAft>
              <a:buClr>
                <a:schemeClr val="dk1"/>
              </a:buClr>
              <a:buSzPts val="1800"/>
              <a:buNone/>
              <a:defRPr/>
            </a:lvl9pPr>
          </a:lstStyle>
          <a:p>
            <a:endParaRPr/>
          </a:p>
        </p:txBody>
      </p:sp>
      <p:sp>
        <p:nvSpPr>
          <p:cNvPr id="132" name="Google Shape;132;gf4846aa7dd_0_118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gf4846aa7dd_0_118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gf4846aa7dd_0_1184"/>
          <p:cNvSpPr txBox="1">
            <a:spLocks noGrp="1"/>
          </p:cNvSpPr>
          <p:nvPr>
            <p:ph type="sldNum" idx="12"/>
          </p:nvPr>
        </p:nvSpPr>
        <p:spPr>
          <a:xfrm>
            <a:off x="8610600" y="6356350"/>
            <a:ext cx="2743200" cy="369300"/>
          </a:xfrm>
          <a:prstGeom prst="rect">
            <a:avLst/>
          </a:prstGeom>
          <a:noFill/>
          <a:ln>
            <a:noFill/>
          </a:ln>
        </p:spPr>
        <p:txBody>
          <a:bodyPr spcFirstLastPara="1" wrap="square" lIns="91425" tIns="45700" rIns="91425" bIns="45700" anchor="ctr"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ítulo y objetos 6">
  <p:cSld name="OBJECT_7">
    <p:spTree>
      <p:nvGrpSpPr>
        <p:cNvPr id="1" name="Shape 135"/>
        <p:cNvGrpSpPr/>
        <p:nvPr/>
      </p:nvGrpSpPr>
      <p:grpSpPr>
        <a:xfrm>
          <a:off x="0" y="0"/>
          <a:ext cx="0" cy="0"/>
          <a:chOff x="0" y="0"/>
          <a:chExt cx="0" cy="0"/>
        </a:xfrm>
      </p:grpSpPr>
      <p:sp>
        <p:nvSpPr>
          <p:cNvPr id="136" name="Google Shape;136;gf4846aa7dd_0_150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gf4846aa7dd_0_1508"/>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228600" algn="l">
              <a:lnSpc>
                <a:spcPct val="90000"/>
              </a:lnSpc>
              <a:spcBef>
                <a:spcPts val="500"/>
              </a:spcBef>
              <a:spcAft>
                <a:spcPts val="0"/>
              </a:spcAft>
              <a:buClr>
                <a:schemeClr val="dk1"/>
              </a:buClr>
              <a:buSzPts val="1800"/>
              <a:buNone/>
              <a:defRPr/>
            </a:lvl6pPr>
            <a:lvl7pPr marL="3200400" lvl="6" indent="-228600" algn="l">
              <a:lnSpc>
                <a:spcPct val="90000"/>
              </a:lnSpc>
              <a:spcBef>
                <a:spcPts val="500"/>
              </a:spcBef>
              <a:spcAft>
                <a:spcPts val="0"/>
              </a:spcAft>
              <a:buClr>
                <a:schemeClr val="dk1"/>
              </a:buClr>
              <a:buSzPts val="1800"/>
              <a:buNone/>
              <a:defRPr/>
            </a:lvl7pPr>
            <a:lvl8pPr marL="3657600" lvl="7" indent="-228600" algn="l">
              <a:lnSpc>
                <a:spcPct val="90000"/>
              </a:lnSpc>
              <a:spcBef>
                <a:spcPts val="500"/>
              </a:spcBef>
              <a:spcAft>
                <a:spcPts val="0"/>
              </a:spcAft>
              <a:buClr>
                <a:schemeClr val="dk1"/>
              </a:buClr>
              <a:buSzPts val="1800"/>
              <a:buNone/>
              <a:defRPr/>
            </a:lvl8pPr>
            <a:lvl9pPr marL="4114800" lvl="8" indent="-228600" algn="l">
              <a:lnSpc>
                <a:spcPct val="90000"/>
              </a:lnSpc>
              <a:spcBef>
                <a:spcPts val="500"/>
              </a:spcBef>
              <a:spcAft>
                <a:spcPts val="0"/>
              </a:spcAft>
              <a:buClr>
                <a:schemeClr val="dk1"/>
              </a:buClr>
              <a:buSzPts val="1800"/>
              <a:buNone/>
              <a:defRPr/>
            </a:lvl9pPr>
          </a:lstStyle>
          <a:p>
            <a:endParaRPr/>
          </a:p>
        </p:txBody>
      </p:sp>
      <p:sp>
        <p:nvSpPr>
          <p:cNvPr id="138" name="Google Shape;138;gf4846aa7dd_0_150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gf4846aa7dd_0_150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gf4846aa7dd_0_1508"/>
          <p:cNvSpPr txBox="1">
            <a:spLocks noGrp="1"/>
          </p:cNvSpPr>
          <p:nvPr>
            <p:ph type="sldNum" idx="12"/>
          </p:nvPr>
        </p:nvSpPr>
        <p:spPr>
          <a:xfrm>
            <a:off x="8610600" y="6356350"/>
            <a:ext cx="2743200" cy="369300"/>
          </a:xfrm>
          <a:prstGeom prst="rect">
            <a:avLst/>
          </a:prstGeom>
          <a:noFill/>
          <a:ln>
            <a:noFill/>
          </a:ln>
        </p:spPr>
        <p:txBody>
          <a:bodyPr spcFirstLastPara="1" wrap="square" lIns="91425" tIns="45700" rIns="91425" bIns="45700" anchor="ctr"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2"/>
        <p:cNvGrpSpPr/>
        <p:nvPr/>
      </p:nvGrpSpPr>
      <p:grpSpPr>
        <a:xfrm>
          <a:off x="0" y="0"/>
          <a:ext cx="0" cy="0"/>
          <a:chOff x="0" y="0"/>
          <a:chExt cx="0" cy="0"/>
        </a:xfrm>
      </p:grpSpPr>
      <p:sp>
        <p:nvSpPr>
          <p:cNvPr id="33" name="Google Shape;33;p47"/>
          <p:cNvSpPr txBox="1">
            <a:spLocks noGrp="1"/>
          </p:cNvSpPr>
          <p:nvPr>
            <p:ph type="title"/>
          </p:nvPr>
        </p:nvSpPr>
        <p:spPr>
          <a:xfrm>
            <a:off x="4025654" y="3205940"/>
            <a:ext cx="4140691" cy="54356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3400" b="0" i="0">
                <a:solidFill>
                  <a:srgbClr val="00AEAA"/>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47"/>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7"/>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7"/>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
        <p:nvSpPr>
          <p:cNvPr id="37" name="Google Shape;37;p47"/>
          <p:cNvSpPr/>
          <p:nvPr/>
        </p:nvSpPr>
        <p:spPr>
          <a:xfrm>
            <a:off x="0" y="979731"/>
            <a:ext cx="5742757" cy="67061"/>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8" name="Google Shape;38;p47"/>
          <p:cNvPicPr preferRelativeResize="0"/>
          <p:nvPr/>
        </p:nvPicPr>
        <p:blipFill rotWithShape="1">
          <a:blip r:embed="rId2">
            <a:alphaModFix/>
          </a:blip>
          <a:srcRect b="10486"/>
          <a:stretch/>
        </p:blipFill>
        <p:spPr>
          <a:xfrm>
            <a:off x="1112945" y="267945"/>
            <a:ext cx="2711809" cy="664341"/>
          </a:xfrm>
          <a:prstGeom prst="rect">
            <a:avLst/>
          </a:prstGeom>
          <a:noFill/>
          <a:ln>
            <a:noFill/>
          </a:ln>
        </p:spPr>
      </p:pic>
      <p:pic>
        <p:nvPicPr>
          <p:cNvPr id="39" name="Google Shape;39;p47" descr="OTRA – Observatorio de Transparencia Umanizales"/>
          <p:cNvPicPr preferRelativeResize="0"/>
          <p:nvPr/>
        </p:nvPicPr>
        <p:blipFill rotWithShape="1">
          <a:blip r:embed="rId3">
            <a:alphaModFix/>
          </a:blip>
          <a:srcRect t="12270" b="10521"/>
          <a:stretch/>
        </p:blipFill>
        <p:spPr>
          <a:xfrm>
            <a:off x="0" y="0"/>
            <a:ext cx="1203811" cy="929443"/>
          </a:xfrm>
          <a:prstGeom prst="rect">
            <a:avLst/>
          </a:prstGeom>
          <a:noFill/>
          <a:ln>
            <a:noFill/>
          </a:ln>
        </p:spPr>
      </p:pic>
      <p:sp>
        <p:nvSpPr>
          <p:cNvPr id="40" name="Google Shape;40;p47"/>
          <p:cNvSpPr/>
          <p:nvPr/>
        </p:nvSpPr>
        <p:spPr>
          <a:xfrm>
            <a:off x="3824754" y="362992"/>
            <a:ext cx="1918003" cy="566451"/>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ítulo y objetos 9">
  <p:cSld name="OBJECT_10">
    <p:spTree>
      <p:nvGrpSpPr>
        <p:cNvPr id="1" name="Shape 141"/>
        <p:cNvGrpSpPr/>
        <p:nvPr/>
      </p:nvGrpSpPr>
      <p:grpSpPr>
        <a:xfrm>
          <a:off x="0" y="0"/>
          <a:ext cx="0" cy="0"/>
          <a:chOff x="0" y="0"/>
          <a:chExt cx="0" cy="0"/>
        </a:xfrm>
      </p:grpSpPr>
      <p:sp>
        <p:nvSpPr>
          <p:cNvPr id="142" name="Google Shape;142;g13d738efa72_0_8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g13d738efa72_0_88"/>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228600" algn="l">
              <a:lnSpc>
                <a:spcPct val="90000"/>
              </a:lnSpc>
              <a:spcBef>
                <a:spcPts val="500"/>
              </a:spcBef>
              <a:spcAft>
                <a:spcPts val="0"/>
              </a:spcAft>
              <a:buClr>
                <a:schemeClr val="dk1"/>
              </a:buClr>
              <a:buSzPts val="1800"/>
              <a:buNone/>
              <a:defRPr/>
            </a:lvl6pPr>
            <a:lvl7pPr marL="3200400" lvl="6" indent="-228600" algn="l">
              <a:lnSpc>
                <a:spcPct val="90000"/>
              </a:lnSpc>
              <a:spcBef>
                <a:spcPts val="500"/>
              </a:spcBef>
              <a:spcAft>
                <a:spcPts val="0"/>
              </a:spcAft>
              <a:buClr>
                <a:schemeClr val="dk1"/>
              </a:buClr>
              <a:buSzPts val="1800"/>
              <a:buNone/>
              <a:defRPr/>
            </a:lvl7pPr>
            <a:lvl8pPr marL="3657600" lvl="7" indent="-228600" algn="l">
              <a:lnSpc>
                <a:spcPct val="90000"/>
              </a:lnSpc>
              <a:spcBef>
                <a:spcPts val="500"/>
              </a:spcBef>
              <a:spcAft>
                <a:spcPts val="0"/>
              </a:spcAft>
              <a:buClr>
                <a:schemeClr val="dk1"/>
              </a:buClr>
              <a:buSzPts val="1800"/>
              <a:buNone/>
              <a:defRPr/>
            </a:lvl8pPr>
            <a:lvl9pPr marL="4114800" lvl="8" indent="-228600" algn="l">
              <a:lnSpc>
                <a:spcPct val="90000"/>
              </a:lnSpc>
              <a:spcBef>
                <a:spcPts val="500"/>
              </a:spcBef>
              <a:spcAft>
                <a:spcPts val="0"/>
              </a:spcAft>
              <a:buClr>
                <a:schemeClr val="dk1"/>
              </a:buClr>
              <a:buSzPts val="1800"/>
              <a:buNone/>
              <a:defRPr/>
            </a:lvl9pPr>
          </a:lstStyle>
          <a:p>
            <a:endParaRPr/>
          </a:p>
        </p:txBody>
      </p:sp>
      <p:sp>
        <p:nvSpPr>
          <p:cNvPr id="144" name="Google Shape;144;g13d738efa72_0_8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5" name="Google Shape;145;g13d738efa72_0_8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g13d738efa72_0_88"/>
          <p:cNvSpPr txBox="1">
            <a:spLocks noGrp="1"/>
          </p:cNvSpPr>
          <p:nvPr>
            <p:ph type="sldNum" idx="12"/>
          </p:nvPr>
        </p:nvSpPr>
        <p:spPr>
          <a:xfrm>
            <a:off x="8610600" y="6356350"/>
            <a:ext cx="2743200" cy="369300"/>
          </a:xfrm>
          <a:prstGeom prst="rect">
            <a:avLst/>
          </a:prstGeom>
          <a:noFill/>
          <a:ln>
            <a:noFill/>
          </a:ln>
        </p:spPr>
        <p:txBody>
          <a:bodyPr spcFirstLastPara="1" wrap="square" lIns="91425" tIns="45700" rIns="91425" bIns="45700" anchor="ctr"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p:cSld name="OBJECT_1">
    <p:spTree>
      <p:nvGrpSpPr>
        <p:cNvPr id="1" name="Shape 41"/>
        <p:cNvGrpSpPr/>
        <p:nvPr/>
      </p:nvGrpSpPr>
      <p:grpSpPr>
        <a:xfrm>
          <a:off x="0" y="0"/>
          <a:ext cx="0" cy="0"/>
          <a:chOff x="0" y="0"/>
          <a:chExt cx="0" cy="0"/>
        </a:xfrm>
      </p:grpSpPr>
      <p:sp>
        <p:nvSpPr>
          <p:cNvPr id="42" name="Google Shape;42;gf4846aa7dd_0_32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gf4846aa7dd_0_329"/>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228600" algn="l">
              <a:lnSpc>
                <a:spcPct val="90000"/>
              </a:lnSpc>
              <a:spcBef>
                <a:spcPts val="500"/>
              </a:spcBef>
              <a:spcAft>
                <a:spcPts val="0"/>
              </a:spcAft>
              <a:buClr>
                <a:schemeClr val="dk1"/>
              </a:buClr>
              <a:buSzPts val="1800"/>
              <a:buNone/>
              <a:defRPr/>
            </a:lvl6pPr>
            <a:lvl7pPr marL="3200400" lvl="6" indent="-228600" algn="l">
              <a:lnSpc>
                <a:spcPct val="90000"/>
              </a:lnSpc>
              <a:spcBef>
                <a:spcPts val="500"/>
              </a:spcBef>
              <a:spcAft>
                <a:spcPts val="0"/>
              </a:spcAft>
              <a:buClr>
                <a:schemeClr val="dk1"/>
              </a:buClr>
              <a:buSzPts val="1800"/>
              <a:buNone/>
              <a:defRPr/>
            </a:lvl7pPr>
            <a:lvl8pPr marL="3657600" lvl="7" indent="-228600" algn="l">
              <a:lnSpc>
                <a:spcPct val="90000"/>
              </a:lnSpc>
              <a:spcBef>
                <a:spcPts val="500"/>
              </a:spcBef>
              <a:spcAft>
                <a:spcPts val="0"/>
              </a:spcAft>
              <a:buClr>
                <a:schemeClr val="dk1"/>
              </a:buClr>
              <a:buSzPts val="1800"/>
              <a:buNone/>
              <a:defRPr/>
            </a:lvl8pPr>
            <a:lvl9pPr marL="4114800" lvl="8" indent="-228600" algn="l">
              <a:lnSpc>
                <a:spcPct val="90000"/>
              </a:lnSpc>
              <a:spcBef>
                <a:spcPts val="500"/>
              </a:spcBef>
              <a:spcAft>
                <a:spcPts val="0"/>
              </a:spcAft>
              <a:buClr>
                <a:schemeClr val="dk1"/>
              </a:buClr>
              <a:buSzPts val="1800"/>
              <a:buNone/>
              <a:defRPr/>
            </a:lvl9pPr>
          </a:lstStyle>
          <a:p>
            <a:endParaRPr/>
          </a:p>
        </p:txBody>
      </p:sp>
      <p:sp>
        <p:nvSpPr>
          <p:cNvPr id="44" name="Google Shape;44;gf4846aa7dd_0_32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gf4846aa7dd_0_32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gf4846aa7dd_0_329"/>
          <p:cNvSpPr txBox="1">
            <a:spLocks noGrp="1"/>
          </p:cNvSpPr>
          <p:nvPr>
            <p:ph type="sldNum" idx="12"/>
          </p:nvPr>
        </p:nvSpPr>
        <p:spPr>
          <a:xfrm>
            <a:off x="8610600" y="6356350"/>
            <a:ext cx="2743200" cy="369300"/>
          </a:xfrm>
          <a:prstGeom prst="rect">
            <a:avLst/>
          </a:prstGeom>
          <a:noFill/>
          <a:ln>
            <a:noFill/>
          </a:ln>
        </p:spPr>
        <p:txBody>
          <a:bodyPr spcFirstLastPara="1" wrap="square" lIns="91425" tIns="45700" rIns="91425" bIns="45700" anchor="ctr"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7"/>
        <p:cNvGrpSpPr/>
        <p:nvPr/>
      </p:nvGrpSpPr>
      <p:grpSpPr>
        <a:xfrm>
          <a:off x="0" y="0"/>
          <a:ext cx="0" cy="0"/>
          <a:chOff x="0" y="0"/>
          <a:chExt cx="0" cy="0"/>
        </a:xfrm>
      </p:grpSpPr>
      <p:sp>
        <p:nvSpPr>
          <p:cNvPr id="48" name="Google Shape;48;g13d738efa72_0_774"/>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49" name="Google Shape;49;g13d738efa72_0_774"/>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81000" algn="l">
              <a:lnSpc>
                <a:spcPct val="115000"/>
              </a:lnSpc>
              <a:spcBef>
                <a:spcPts val="0"/>
              </a:spcBef>
              <a:spcAft>
                <a:spcPts val="0"/>
              </a:spcAft>
              <a:buSzPts val="2400"/>
              <a:buChar char="●"/>
              <a:defRPr/>
            </a:lvl1pPr>
            <a:lvl2pPr marL="914400" lvl="1" indent="-349250" algn="l">
              <a:lnSpc>
                <a:spcPct val="115000"/>
              </a:lnSpc>
              <a:spcBef>
                <a:spcPts val="2100"/>
              </a:spcBef>
              <a:spcAft>
                <a:spcPts val="0"/>
              </a:spcAft>
              <a:buSzPts val="1900"/>
              <a:buChar char="○"/>
              <a:defRPr/>
            </a:lvl2pPr>
            <a:lvl3pPr marL="1371600" lvl="2" indent="-349250" algn="l">
              <a:lnSpc>
                <a:spcPct val="115000"/>
              </a:lnSpc>
              <a:spcBef>
                <a:spcPts val="2100"/>
              </a:spcBef>
              <a:spcAft>
                <a:spcPts val="0"/>
              </a:spcAft>
              <a:buSzPts val="1900"/>
              <a:buChar char="■"/>
              <a:defRPr/>
            </a:lvl3pPr>
            <a:lvl4pPr marL="1828800" lvl="3" indent="-349250" algn="l">
              <a:lnSpc>
                <a:spcPct val="115000"/>
              </a:lnSpc>
              <a:spcBef>
                <a:spcPts val="2100"/>
              </a:spcBef>
              <a:spcAft>
                <a:spcPts val="0"/>
              </a:spcAft>
              <a:buSzPts val="1900"/>
              <a:buChar char="●"/>
              <a:defRPr/>
            </a:lvl4pPr>
            <a:lvl5pPr marL="2286000" lvl="4" indent="-349250" algn="l">
              <a:lnSpc>
                <a:spcPct val="115000"/>
              </a:lnSpc>
              <a:spcBef>
                <a:spcPts val="2100"/>
              </a:spcBef>
              <a:spcAft>
                <a:spcPts val="0"/>
              </a:spcAft>
              <a:buSzPts val="1900"/>
              <a:buChar char="○"/>
              <a:defRPr/>
            </a:lvl5pPr>
            <a:lvl6pPr marL="2743200" lvl="5" indent="-349250" algn="l">
              <a:lnSpc>
                <a:spcPct val="115000"/>
              </a:lnSpc>
              <a:spcBef>
                <a:spcPts val="2100"/>
              </a:spcBef>
              <a:spcAft>
                <a:spcPts val="0"/>
              </a:spcAft>
              <a:buSzPts val="1900"/>
              <a:buChar char="■"/>
              <a:defRPr/>
            </a:lvl6pPr>
            <a:lvl7pPr marL="3200400" lvl="6" indent="-349250" algn="l">
              <a:lnSpc>
                <a:spcPct val="115000"/>
              </a:lnSpc>
              <a:spcBef>
                <a:spcPts val="2100"/>
              </a:spcBef>
              <a:spcAft>
                <a:spcPts val="0"/>
              </a:spcAft>
              <a:buSzPts val="1900"/>
              <a:buChar char="●"/>
              <a:defRPr/>
            </a:lvl7pPr>
            <a:lvl8pPr marL="3657600" lvl="7" indent="-349250" algn="l">
              <a:lnSpc>
                <a:spcPct val="115000"/>
              </a:lnSpc>
              <a:spcBef>
                <a:spcPts val="2100"/>
              </a:spcBef>
              <a:spcAft>
                <a:spcPts val="0"/>
              </a:spcAft>
              <a:buSzPts val="1900"/>
              <a:buChar char="○"/>
              <a:defRPr/>
            </a:lvl8pPr>
            <a:lvl9pPr marL="4114800" lvl="8" indent="-349250" algn="l">
              <a:lnSpc>
                <a:spcPct val="115000"/>
              </a:lnSpc>
              <a:spcBef>
                <a:spcPts val="2100"/>
              </a:spcBef>
              <a:spcAft>
                <a:spcPts val="2100"/>
              </a:spcAft>
              <a:buSzPts val="1900"/>
              <a:buChar char="■"/>
              <a:defRPr/>
            </a:lvl9pPr>
          </a:lstStyle>
          <a:p>
            <a:endParaRPr/>
          </a:p>
        </p:txBody>
      </p:sp>
      <p:sp>
        <p:nvSpPr>
          <p:cNvPr id="50" name="Google Shape;50;g13d738efa72_0_774"/>
          <p:cNvSpPr txBox="1">
            <a:spLocks noGrp="1"/>
          </p:cNvSpPr>
          <p:nvPr>
            <p:ph type="sldNum" idx="12"/>
          </p:nvPr>
        </p:nvSpPr>
        <p:spPr>
          <a:xfrm>
            <a:off x="11296611" y="6217623"/>
            <a:ext cx="731700" cy="524700"/>
          </a:xfrm>
          <a:prstGeom prst="rect">
            <a:avLst/>
          </a:prstGeom>
          <a:noFill/>
          <a:ln>
            <a:noFill/>
          </a:ln>
        </p:spPr>
        <p:txBody>
          <a:bodyPr spcFirstLastPara="1" wrap="square" lIns="121900" tIns="121900" rIns="121900" bIns="12190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uerpo de texto">
  <p:cSld name="Cuerpo de texto">
    <p:spTree>
      <p:nvGrpSpPr>
        <p:cNvPr id="1" name="Shape 51"/>
        <p:cNvGrpSpPr/>
        <p:nvPr/>
      </p:nvGrpSpPr>
      <p:grpSpPr>
        <a:xfrm>
          <a:off x="0" y="0"/>
          <a:ext cx="0" cy="0"/>
          <a:chOff x="0" y="0"/>
          <a:chExt cx="0" cy="0"/>
        </a:xfrm>
      </p:grpSpPr>
      <p:sp>
        <p:nvSpPr>
          <p:cNvPr id="52" name="Google Shape;52;gf4846aa7dd_0_83"/>
          <p:cNvSpPr txBox="1">
            <a:spLocks noGrp="1"/>
          </p:cNvSpPr>
          <p:nvPr>
            <p:ph type="title"/>
          </p:nvPr>
        </p:nvSpPr>
        <p:spPr>
          <a:xfrm>
            <a:off x="838200" y="128141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AFAA"/>
              </a:buClr>
              <a:buSzPts val="3400"/>
              <a:buFont typeface="Arial"/>
              <a:buNone/>
              <a:defRPr sz="3400">
                <a:solidFill>
                  <a:srgbClr val="00AFAA"/>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gf4846aa7dd_0_83"/>
          <p:cNvSpPr txBox="1">
            <a:spLocks noGrp="1"/>
          </p:cNvSpPr>
          <p:nvPr>
            <p:ph type="body" idx="1"/>
          </p:nvPr>
        </p:nvSpPr>
        <p:spPr>
          <a:xfrm>
            <a:off x="838200" y="2606978"/>
            <a:ext cx="10515600" cy="36129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595959"/>
              </a:buClr>
              <a:buSzPts val="2000"/>
              <a:buNone/>
              <a:defRPr sz="2000">
                <a:solidFill>
                  <a:srgbClr val="595959"/>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gf4846aa7dd_0_8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ítulo y objetos 1">
  <p:cSld name="OBJECT_2">
    <p:spTree>
      <p:nvGrpSpPr>
        <p:cNvPr id="1" name="Shape 55"/>
        <p:cNvGrpSpPr/>
        <p:nvPr/>
      </p:nvGrpSpPr>
      <p:grpSpPr>
        <a:xfrm>
          <a:off x="0" y="0"/>
          <a:ext cx="0" cy="0"/>
          <a:chOff x="0" y="0"/>
          <a:chExt cx="0" cy="0"/>
        </a:xfrm>
      </p:grpSpPr>
      <p:sp>
        <p:nvSpPr>
          <p:cNvPr id="56" name="Google Shape;56;gf4846aa7dd_0_43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gf4846aa7dd_0_430"/>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228600" algn="l">
              <a:lnSpc>
                <a:spcPct val="90000"/>
              </a:lnSpc>
              <a:spcBef>
                <a:spcPts val="500"/>
              </a:spcBef>
              <a:spcAft>
                <a:spcPts val="0"/>
              </a:spcAft>
              <a:buClr>
                <a:schemeClr val="dk1"/>
              </a:buClr>
              <a:buSzPts val="1800"/>
              <a:buNone/>
              <a:defRPr/>
            </a:lvl6pPr>
            <a:lvl7pPr marL="3200400" lvl="6" indent="-228600" algn="l">
              <a:lnSpc>
                <a:spcPct val="90000"/>
              </a:lnSpc>
              <a:spcBef>
                <a:spcPts val="500"/>
              </a:spcBef>
              <a:spcAft>
                <a:spcPts val="0"/>
              </a:spcAft>
              <a:buClr>
                <a:schemeClr val="dk1"/>
              </a:buClr>
              <a:buSzPts val="1800"/>
              <a:buNone/>
              <a:defRPr/>
            </a:lvl7pPr>
            <a:lvl8pPr marL="3657600" lvl="7" indent="-228600" algn="l">
              <a:lnSpc>
                <a:spcPct val="90000"/>
              </a:lnSpc>
              <a:spcBef>
                <a:spcPts val="500"/>
              </a:spcBef>
              <a:spcAft>
                <a:spcPts val="0"/>
              </a:spcAft>
              <a:buClr>
                <a:schemeClr val="dk1"/>
              </a:buClr>
              <a:buSzPts val="1800"/>
              <a:buNone/>
              <a:defRPr/>
            </a:lvl8pPr>
            <a:lvl9pPr marL="4114800" lvl="8" indent="-228600" algn="l">
              <a:lnSpc>
                <a:spcPct val="90000"/>
              </a:lnSpc>
              <a:spcBef>
                <a:spcPts val="500"/>
              </a:spcBef>
              <a:spcAft>
                <a:spcPts val="0"/>
              </a:spcAft>
              <a:buClr>
                <a:schemeClr val="dk1"/>
              </a:buClr>
              <a:buSzPts val="1800"/>
              <a:buNone/>
              <a:defRPr/>
            </a:lvl9pPr>
          </a:lstStyle>
          <a:p>
            <a:endParaRPr/>
          </a:p>
        </p:txBody>
      </p:sp>
      <p:sp>
        <p:nvSpPr>
          <p:cNvPr id="58" name="Google Shape;58;gf4846aa7dd_0_43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gf4846aa7dd_0_43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gf4846aa7dd_0_430"/>
          <p:cNvSpPr txBox="1">
            <a:spLocks noGrp="1"/>
          </p:cNvSpPr>
          <p:nvPr>
            <p:ph type="sldNum" idx="12"/>
          </p:nvPr>
        </p:nvSpPr>
        <p:spPr>
          <a:xfrm>
            <a:off x="8610600" y="6356350"/>
            <a:ext cx="2743200" cy="369300"/>
          </a:xfrm>
          <a:prstGeom prst="rect">
            <a:avLst/>
          </a:prstGeom>
          <a:noFill/>
          <a:ln>
            <a:noFill/>
          </a:ln>
        </p:spPr>
        <p:txBody>
          <a:bodyPr spcFirstLastPara="1" wrap="square" lIns="91425" tIns="45700" rIns="91425" bIns="45700" anchor="ctr"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61"/>
        <p:cNvGrpSpPr/>
        <p:nvPr/>
      </p:nvGrpSpPr>
      <p:grpSpPr>
        <a:xfrm>
          <a:off x="0" y="0"/>
          <a:ext cx="0" cy="0"/>
          <a:chOff x="0" y="0"/>
          <a:chExt cx="0" cy="0"/>
        </a:xfrm>
      </p:grpSpPr>
      <p:sp>
        <p:nvSpPr>
          <p:cNvPr id="62" name="Google Shape;62;p48"/>
          <p:cNvSpPr txBox="1">
            <a:spLocks noGrp="1"/>
          </p:cNvSpPr>
          <p:nvPr>
            <p:ph type="title"/>
          </p:nvPr>
        </p:nvSpPr>
        <p:spPr>
          <a:xfrm>
            <a:off x="4025654" y="3205940"/>
            <a:ext cx="4140691" cy="54356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3400" b="0" i="0">
                <a:solidFill>
                  <a:srgbClr val="00AEAA"/>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48"/>
          <p:cNvSpPr txBox="1">
            <a:spLocks noGrp="1"/>
          </p:cNvSpPr>
          <p:nvPr>
            <p:ph type="body" idx="1"/>
          </p:nvPr>
        </p:nvSpPr>
        <p:spPr>
          <a:xfrm>
            <a:off x="911225" y="2583713"/>
            <a:ext cx="4856480" cy="390906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2800" b="1" i="0">
                <a:solidFill>
                  <a:schemeClr val="dk1"/>
                </a:solidFill>
                <a:latin typeface="Trebuchet MS"/>
                <a:ea typeface="Trebuchet MS"/>
                <a:cs typeface="Trebuchet MS"/>
                <a:sym typeface="Trebuchet MS"/>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4" name="Google Shape;64;p48"/>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5" name="Google Shape;65;p48"/>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8"/>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48"/>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ítulo y objetos 4">
  <p:cSld name="OBJECT_5">
    <p:spTree>
      <p:nvGrpSpPr>
        <p:cNvPr id="1" name="Shape 68"/>
        <p:cNvGrpSpPr/>
        <p:nvPr/>
      </p:nvGrpSpPr>
      <p:grpSpPr>
        <a:xfrm>
          <a:off x="0" y="0"/>
          <a:ext cx="0" cy="0"/>
          <a:chOff x="0" y="0"/>
          <a:chExt cx="0" cy="0"/>
        </a:xfrm>
      </p:grpSpPr>
      <p:sp>
        <p:nvSpPr>
          <p:cNvPr id="69" name="Google Shape;69;gf4846aa7dd_0_75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gf4846aa7dd_0_750"/>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228600" algn="l">
              <a:lnSpc>
                <a:spcPct val="90000"/>
              </a:lnSpc>
              <a:spcBef>
                <a:spcPts val="500"/>
              </a:spcBef>
              <a:spcAft>
                <a:spcPts val="0"/>
              </a:spcAft>
              <a:buClr>
                <a:schemeClr val="dk1"/>
              </a:buClr>
              <a:buSzPts val="1800"/>
              <a:buNone/>
              <a:defRPr/>
            </a:lvl6pPr>
            <a:lvl7pPr marL="3200400" lvl="6" indent="-228600" algn="l">
              <a:lnSpc>
                <a:spcPct val="90000"/>
              </a:lnSpc>
              <a:spcBef>
                <a:spcPts val="500"/>
              </a:spcBef>
              <a:spcAft>
                <a:spcPts val="0"/>
              </a:spcAft>
              <a:buClr>
                <a:schemeClr val="dk1"/>
              </a:buClr>
              <a:buSzPts val="1800"/>
              <a:buNone/>
              <a:defRPr/>
            </a:lvl7pPr>
            <a:lvl8pPr marL="3657600" lvl="7" indent="-228600" algn="l">
              <a:lnSpc>
                <a:spcPct val="90000"/>
              </a:lnSpc>
              <a:spcBef>
                <a:spcPts val="500"/>
              </a:spcBef>
              <a:spcAft>
                <a:spcPts val="0"/>
              </a:spcAft>
              <a:buClr>
                <a:schemeClr val="dk1"/>
              </a:buClr>
              <a:buSzPts val="1800"/>
              <a:buNone/>
              <a:defRPr/>
            </a:lvl8pPr>
            <a:lvl9pPr marL="4114800" lvl="8" indent="-228600" algn="l">
              <a:lnSpc>
                <a:spcPct val="90000"/>
              </a:lnSpc>
              <a:spcBef>
                <a:spcPts val="500"/>
              </a:spcBef>
              <a:spcAft>
                <a:spcPts val="0"/>
              </a:spcAft>
              <a:buClr>
                <a:schemeClr val="dk1"/>
              </a:buClr>
              <a:buSzPts val="1800"/>
              <a:buNone/>
              <a:defRPr/>
            </a:lvl9pPr>
          </a:lstStyle>
          <a:p>
            <a:endParaRPr/>
          </a:p>
        </p:txBody>
      </p:sp>
      <p:sp>
        <p:nvSpPr>
          <p:cNvPr id="71" name="Google Shape;71;gf4846aa7dd_0_75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gf4846aa7dd_0_75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gf4846aa7dd_0_750"/>
          <p:cNvSpPr txBox="1">
            <a:spLocks noGrp="1"/>
          </p:cNvSpPr>
          <p:nvPr>
            <p:ph type="sldNum" idx="12"/>
          </p:nvPr>
        </p:nvSpPr>
        <p:spPr>
          <a:xfrm>
            <a:off x="8610600" y="6356350"/>
            <a:ext cx="2743200" cy="369300"/>
          </a:xfrm>
          <a:prstGeom prst="rect">
            <a:avLst/>
          </a:prstGeom>
          <a:noFill/>
          <a:ln>
            <a:noFill/>
          </a:ln>
        </p:spPr>
        <p:txBody>
          <a:bodyPr spcFirstLastPara="1" wrap="square" lIns="91425" tIns="45700" rIns="91425" bIns="45700" anchor="ctr"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objetos 10">
  <p:cSld name="OBJECT_11">
    <p:spTree>
      <p:nvGrpSpPr>
        <p:cNvPr id="1" name="Shape 74"/>
        <p:cNvGrpSpPr/>
        <p:nvPr/>
      </p:nvGrpSpPr>
      <p:grpSpPr>
        <a:xfrm>
          <a:off x="0" y="0"/>
          <a:ext cx="0" cy="0"/>
          <a:chOff x="0" y="0"/>
          <a:chExt cx="0" cy="0"/>
        </a:xfrm>
      </p:grpSpPr>
      <p:sp>
        <p:nvSpPr>
          <p:cNvPr id="75" name="Google Shape;75;g13d738efa72_0_19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g13d738efa72_0_19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228600" algn="l">
              <a:lnSpc>
                <a:spcPct val="90000"/>
              </a:lnSpc>
              <a:spcBef>
                <a:spcPts val="500"/>
              </a:spcBef>
              <a:spcAft>
                <a:spcPts val="0"/>
              </a:spcAft>
              <a:buClr>
                <a:schemeClr val="dk1"/>
              </a:buClr>
              <a:buSzPts val="1800"/>
              <a:buNone/>
              <a:defRPr/>
            </a:lvl6pPr>
            <a:lvl7pPr marL="3200400" lvl="6" indent="-228600" algn="l">
              <a:lnSpc>
                <a:spcPct val="90000"/>
              </a:lnSpc>
              <a:spcBef>
                <a:spcPts val="500"/>
              </a:spcBef>
              <a:spcAft>
                <a:spcPts val="0"/>
              </a:spcAft>
              <a:buClr>
                <a:schemeClr val="dk1"/>
              </a:buClr>
              <a:buSzPts val="1800"/>
              <a:buNone/>
              <a:defRPr/>
            </a:lvl7pPr>
            <a:lvl8pPr marL="3657600" lvl="7" indent="-228600" algn="l">
              <a:lnSpc>
                <a:spcPct val="90000"/>
              </a:lnSpc>
              <a:spcBef>
                <a:spcPts val="500"/>
              </a:spcBef>
              <a:spcAft>
                <a:spcPts val="0"/>
              </a:spcAft>
              <a:buClr>
                <a:schemeClr val="dk1"/>
              </a:buClr>
              <a:buSzPts val="1800"/>
              <a:buNone/>
              <a:defRPr/>
            </a:lvl8pPr>
            <a:lvl9pPr marL="4114800" lvl="8" indent="-228600" algn="l">
              <a:lnSpc>
                <a:spcPct val="90000"/>
              </a:lnSpc>
              <a:spcBef>
                <a:spcPts val="500"/>
              </a:spcBef>
              <a:spcAft>
                <a:spcPts val="0"/>
              </a:spcAft>
              <a:buClr>
                <a:schemeClr val="dk1"/>
              </a:buClr>
              <a:buSzPts val="1800"/>
              <a:buNone/>
              <a:defRPr/>
            </a:lvl9pPr>
          </a:lstStyle>
          <a:p>
            <a:endParaRPr/>
          </a:p>
        </p:txBody>
      </p:sp>
      <p:sp>
        <p:nvSpPr>
          <p:cNvPr id="77" name="Google Shape;77;g13d738efa72_0_19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g13d738efa72_0_19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g13d738efa72_0_196"/>
          <p:cNvSpPr txBox="1">
            <a:spLocks noGrp="1"/>
          </p:cNvSpPr>
          <p:nvPr>
            <p:ph type="sldNum" idx="12"/>
          </p:nvPr>
        </p:nvSpPr>
        <p:spPr>
          <a:xfrm>
            <a:off x="8610600" y="6356350"/>
            <a:ext cx="2743200" cy="369300"/>
          </a:xfrm>
          <a:prstGeom prst="rect">
            <a:avLst/>
          </a:prstGeom>
          <a:noFill/>
          <a:ln>
            <a:noFill/>
          </a:ln>
        </p:spPr>
        <p:txBody>
          <a:bodyPr spcFirstLastPara="1" wrap="square" lIns="91425" tIns="45700" rIns="91425" bIns="45700" anchor="ctr"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4"/>
          <p:cNvSpPr/>
          <p:nvPr/>
        </p:nvSpPr>
        <p:spPr>
          <a:xfrm>
            <a:off x="9377361" y="6415087"/>
            <a:ext cx="2814955" cy="443230"/>
          </a:xfrm>
          <a:custGeom>
            <a:avLst/>
            <a:gdLst/>
            <a:ahLst/>
            <a:cxnLst/>
            <a:rect l="l" t="t" r="r" b="b"/>
            <a:pathLst>
              <a:path w="2814954" h="443229" extrusionOk="0">
                <a:moveTo>
                  <a:pt x="0" y="0"/>
                </a:moveTo>
                <a:lnTo>
                  <a:pt x="2814636" y="0"/>
                </a:lnTo>
                <a:lnTo>
                  <a:pt x="2814636" y="442912"/>
                </a:lnTo>
                <a:lnTo>
                  <a:pt x="0" y="442912"/>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 name="Google Shape;7;p44"/>
          <p:cNvSpPr/>
          <p:nvPr/>
        </p:nvSpPr>
        <p:spPr>
          <a:xfrm>
            <a:off x="0" y="1725611"/>
            <a:ext cx="243204" cy="5132705"/>
          </a:xfrm>
          <a:custGeom>
            <a:avLst/>
            <a:gdLst/>
            <a:ahLst/>
            <a:cxnLst/>
            <a:rect l="l" t="t" r="r" b="b"/>
            <a:pathLst>
              <a:path w="243204" h="5132705" extrusionOk="0">
                <a:moveTo>
                  <a:pt x="0" y="0"/>
                </a:moveTo>
                <a:lnTo>
                  <a:pt x="242886" y="0"/>
                </a:lnTo>
                <a:lnTo>
                  <a:pt x="242886" y="5132387"/>
                </a:lnTo>
                <a:lnTo>
                  <a:pt x="0" y="5132387"/>
                </a:lnTo>
                <a:lnTo>
                  <a:pt x="0" y="0"/>
                </a:lnTo>
                <a:close/>
              </a:path>
            </a:pathLst>
          </a:custGeom>
          <a:solidFill>
            <a:srgbClr val="64CBC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 name="Google Shape;8;p44"/>
          <p:cNvSpPr/>
          <p:nvPr/>
        </p:nvSpPr>
        <p:spPr>
          <a:xfrm>
            <a:off x="9501186" y="6510336"/>
            <a:ext cx="252729" cy="252729"/>
          </a:xfrm>
          <a:custGeom>
            <a:avLst/>
            <a:gdLst/>
            <a:ahLst/>
            <a:cxnLst/>
            <a:rect l="l" t="t" r="r" b="b"/>
            <a:pathLst>
              <a:path w="252729" h="252729" extrusionOk="0">
                <a:moveTo>
                  <a:pt x="0" y="0"/>
                </a:moveTo>
                <a:lnTo>
                  <a:pt x="252411" y="0"/>
                </a:lnTo>
                <a:lnTo>
                  <a:pt x="252411" y="252412"/>
                </a:lnTo>
                <a:lnTo>
                  <a:pt x="0" y="252412"/>
                </a:lnTo>
                <a:lnTo>
                  <a:pt x="0" y="0"/>
                </a:lnTo>
                <a:close/>
              </a:path>
            </a:pathLst>
          </a:custGeom>
          <a:solidFill>
            <a:srgbClr val="FCDE6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 name="Google Shape;9;p44"/>
          <p:cNvSpPr txBox="1">
            <a:spLocks noGrp="1"/>
          </p:cNvSpPr>
          <p:nvPr>
            <p:ph type="title"/>
          </p:nvPr>
        </p:nvSpPr>
        <p:spPr>
          <a:xfrm>
            <a:off x="4025654" y="3205940"/>
            <a:ext cx="4140691" cy="54356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3400" b="0" i="0" u="none" strike="noStrike" cap="none">
                <a:solidFill>
                  <a:srgbClr val="00AEAA"/>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 name="Google Shape;10;p44"/>
          <p:cNvSpPr txBox="1">
            <a:spLocks noGrp="1"/>
          </p:cNvSpPr>
          <p:nvPr>
            <p:ph type="body" idx="1"/>
          </p:nvPr>
        </p:nvSpPr>
        <p:spPr>
          <a:xfrm>
            <a:off x="925071" y="2583713"/>
            <a:ext cx="10341857" cy="390906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11" name="Google Shape;11;p4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4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4"/>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
        <p:nvSpPr>
          <p:cNvPr id="14" name="Google Shape;14;p44"/>
          <p:cNvSpPr/>
          <p:nvPr/>
        </p:nvSpPr>
        <p:spPr>
          <a:xfrm>
            <a:off x="0" y="979731"/>
            <a:ext cx="5742757" cy="67061"/>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5" name="Google Shape;15;p44"/>
          <p:cNvPicPr preferRelativeResize="0"/>
          <p:nvPr/>
        </p:nvPicPr>
        <p:blipFill rotWithShape="1">
          <a:blip r:embed="rId22">
            <a:alphaModFix/>
          </a:blip>
          <a:srcRect b="10486"/>
          <a:stretch/>
        </p:blipFill>
        <p:spPr>
          <a:xfrm>
            <a:off x="1112945" y="267945"/>
            <a:ext cx="2711809" cy="664341"/>
          </a:xfrm>
          <a:prstGeom prst="rect">
            <a:avLst/>
          </a:prstGeom>
          <a:noFill/>
          <a:ln>
            <a:noFill/>
          </a:ln>
        </p:spPr>
      </p:pic>
      <p:pic>
        <p:nvPicPr>
          <p:cNvPr id="16" name="Google Shape;16;p44" descr="OTRA – Observatorio de Transparencia Umanizales"/>
          <p:cNvPicPr preferRelativeResize="0"/>
          <p:nvPr/>
        </p:nvPicPr>
        <p:blipFill rotWithShape="1">
          <a:blip r:embed="rId23">
            <a:alphaModFix/>
          </a:blip>
          <a:srcRect t="12270" b="10521"/>
          <a:stretch/>
        </p:blipFill>
        <p:spPr>
          <a:xfrm>
            <a:off x="0" y="0"/>
            <a:ext cx="1203811" cy="929443"/>
          </a:xfrm>
          <a:prstGeom prst="rect">
            <a:avLst/>
          </a:prstGeom>
          <a:noFill/>
          <a:ln>
            <a:noFill/>
          </a:ln>
        </p:spPr>
      </p:pic>
      <p:sp>
        <p:nvSpPr>
          <p:cNvPr id="17" name="Google Shape;17;p44"/>
          <p:cNvSpPr/>
          <p:nvPr/>
        </p:nvSpPr>
        <p:spPr>
          <a:xfrm>
            <a:off x="3824754" y="362992"/>
            <a:ext cx="1918003" cy="566451"/>
          </a:xfrm>
          <a:prstGeom prst="rect">
            <a:avLst/>
          </a:prstGeom>
          <a:blipFill rotWithShape="1">
            <a:blip r:embed="rId2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766"/>
        <p:cNvGrpSpPr/>
        <p:nvPr/>
      </p:nvGrpSpPr>
      <p:grpSpPr>
        <a:xfrm>
          <a:off x="0" y="0"/>
          <a:ext cx="0" cy="0"/>
          <a:chOff x="0" y="0"/>
          <a:chExt cx="0" cy="0"/>
        </a:xfrm>
      </p:grpSpPr>
      <p:sp>
        <p:nvSpPr>
          <p:cNvPr id="767" name="Google Shape;767;g208c4d8577a_0_29"/>
          <p:cNvSpPr/>
          <p:nvPr/>
        </p:nvSpPr>
        <p:spPr>
          <a:xfrm>
            <a:off x="0" y="1725611"/>
            <a:ext cx="243204" cy="5132705"/>
          </a:xfrm>
          <a:custGeom>
            <a:avLst/>
            <a:gdLst/>
            <a:ahLst/>
            <a:cxnLst/>
            <a:rect l="l" t="t" r="r" b="b"/>
            <a:pathLst>
              <a:path w="243204" h="5132705" extrusionOk="0">
                <a:moveTo>
                  <a:pt x="0" y="0"/>
                </a:moveTo>
                <a:lnTo>
                  <a:pt x="242886" y="0"/>
                </a:lnTo>
                <a:lnTo>
                  <a:pt x="242886" y="5132387"/>
                </a:lnTo>
                <a:lnTo>
                  <a:pt x="0" y="5132387"/>
                </a:lnTo>
                <a:lnTo>
                  <a:pt x="0" y="0"/>
                </a:lnTo>
                <a:close/>
              </a:path>
            </a:pathLst>
          </a:custGeom>
          <a:solidFill>
            <a:srgbClr val="64CBC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68" name="Google Shape;768;g208c4d8577a_0_29"/>
          <p:cNvSpPr/>
          <p:nvPr/>
        </p:nvSpPr>
        <p:spPr>
          <a:xfrm>
            <a:off x="9185075" y="6323026"/>
            <a:ext cx="3010662" cy="536885"/>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69" name="Google Shape;769;g208c4d8577a_0_29"/>
          <p:cNvSpPr/>
          <p:nvPr/>
        </p:nvSpPr>
        <p:spPr>
          <a:xfrm>
            <a:off x="9287540" y="6444999"/>
            <a:ext cx="292455" cy="292933"/>
          </a:xfrm>
          <a:custGeom>
            <a:avLst/>
            <a:gdLst/>
            <a:ahLst/>
            <a:cxnLst/>
            <a:rect l="l" t="t" r="r" b="b"/>
            <a:pathLst>
              <a:path w="386079" h="384175" extrusionOk="0">
                <a:moveTo>
                  <a:pt x="0" y="0"/>
                </a:moveTo>
                <a:lnTo>
                  <a:pt x="385762" y="0"/>
                </a:lnTo>
                <a:lnTo>
                  <a:pt x="385762" y="384174"/>
                </a:lnTo>
                <a:lnTo>
                  <a:pt x="0" y="384174"/>
                </a:lnTo>
                <a:lnTo>
                  <a:pt x="0" y="0"/>
                </a:ln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770" name="Google Shape;770;g208c4d8577a_0_29"/>
          <p:cNvPicPr preferRelativeResize="0"/>
          <p:nvPr/>
        </p:nvPicPr>
        <p:blipFill rotWithShape="1">
          <a:blip r:embed="rId3">
            <a:alphaModFix/>
          </a:blip>
          <a:srcRect t="17296" b="17581"/>
          <a:stretch/>
        </p:blipFill>
        <p:spPr>
          <a:xfrm>
            <a:off x="0" y="0"/>
            <a:ext cx="2825825" cy="1051600"/>
          </a:xfrm>
          <a:prstGeom prst="rect">
            <a:avLst/>
          </a:prstGeom>
          <a:noFill/>
          <a:ln>
            <a:noFill/>
          </a:ln>
        </p:spPr>
      </p:pic>
      <p:sp>
        <p:nvSpPr>
          <p:cNvPr id="771" name="Google Shape;771;g208c4d8577a_0_29"/>
          <p:cNvSpPr/>
          <p:nvPr/>
        </p:nvSpPr>
        <p:spPr>
          <a:xfrm>
            <a:off x="0" y="1127800"/>
            <a:ext cx="3519000" cy="70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g208c4d8577a_0_29"/>
          <p:cNvSpPr txBox="1"/>
          <p:nvPr/>
        </p:nvSpPr>
        <p:spPr>
          <a:xfrm>
            <a:off x="2912200" y="173475"/>
            <a:ext cx="2212800" cy="677100"/>
          </a:xfrm>
          <a:prstGeom prst="rect">
            <a:avLst/>
          </a:prstGeom>
          <a:solidFill>
            <a:schemeClr val="lt1"/>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3870"/>
                </a:solidFill>
                <a:latin typeface="Oswald"/>
                <a:ea typeface="Oswald"/>
                <a:cs typeface="Oswald"/>
                <a:sym typeface="Oswald"/>
              </a:rPr>
              <a:t>INGENIERÍA DE </a:t>
            </a:r>
            <a:r>
              <a:rPr lang="en-US" sz="1600" b="0" i="0" u="none" strike="noStrike" cap="none">
                <a:solidFill>
                  <a:srgbClr val="003870"/>
                </a:solidFill>
                <a:latin typeface="Oswald SemiBold"/>
                <a:ea typeface="Oswald SemiBold"/>
                <a:cs typeface="Oswald SemiBold"/>
                <a:sym typeface="Oswald SemiBold"/>
              </a:rPr>
              <a:t>SISTEMAS Y COMPUTACIÓN</a:t>
            </a:r>
            <a:endParaRPr sz="1600" b="0" i="0" u="none" strike="noStrike" cap="none">
              <a:solidFill>
                <a:srgbClr val="003870"/>
              </a:solidFill>
              <a:latin typeface="Oswald SemiBold"/>
              <a:ea typeface="Oswald SemiBold"/>
              <a:cs typeface="Oswald SemiBold"/>
              <a:sym typeface="Oswald SemiBold"/>
            </a:endParaRPr>
          </a:p>
        </p:txBody>
      </p:sp>
      <p:sp>
        <p:nvSpPr>
          <p:cNvPr id="773" name="Google Shape;773;g208c4d8577a_0_29"/>
          <p:cNvSpPr/>
          <p:nvPr/>
        </p:nvSpPr>
        <p:spPr>
          <a:xfrm>
            <a:off x="2807500" y="273850"/>
            <a:ext cx="28500" cy="452400"/>
          </a:xfrm>
          <a:prstGeom prst="rect">
            <a:avLst/>
          </a:prstGeom>
          <a:solidFill>
            <a:srgbClr val="003870"/>
          </a:solidFill>
          <a:ln w="9525" cap="flat" cmpd="sng">
            <a:solidFill>
              <a:srgbClr val="00387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g208c4d8577a_0_29"/>
          <p:cNvSpPr/>
          <p:nvPr/>
        </p:nvSpPr>
        <p:spPr>
          <a:xfrm>
            <a:off x="3471875" y="5084550"/>
            <a:ext cx="7353625" cy="1340050"/>
          </a:xfrm>
          <a:prstGeom prst="flowChartPunchedCard">
            <a:avLst/>
          </a:prstGeom>
          <a:noFill/>
          <a:ln w="38100" cap="flat" cmpd="sng">
            <a:solidFill>
              <a:srgbClr val="D5A6BD"/>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AFAA"/>
                </a:solidFill>
                <a:latin typeface="Trebuchet MS"/>
                <a:ea typeface="Trebuchet MS"/>
                <a:cs typeface="Trebuchet MS"/>
                <a:sym typeface="Trebuchet MS"/>
              </a:rPr>
              <a:t>Lenguaje de máquina</a:t>
            </a:r>
            <a:endParaRPr sz="1800" b="0" i="0" u="none" strike="noStrike" cap="none">
              <a:solidFill>
                <a:srgbClr val="00AFAA"/>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AFAA"/>
              </a:solidFill>
              <a:latin typeface="Trebuchet MS"/>
              <a:ea typeface="Trebuchet MS"/>
              <a:cs typeface="Trebuchet MS"/>
              <a:sym typeface="Trebuchet MS"/>
            </a:endParaRPr>
          </a:p>
          <a:p>
            <a:pPr marL="457200" marR="0" lvl="0" indent="-330200" algn="l" rtl="0">
              <a:lnSpc>
                <a:spcPct val="100000"/>
              </a:lnSpc>
              <a:spcBef>
                <a:spcPts val="0"/>
              </a:spcBef>
              <a:spcAft>
                <a:spcPts val="0"/>
              </a:spcAft>
              <a:buClr>
                <a:srgbClr val="00AFAA"/>
              </a:buClr>
              <a:buSzPts val="1600"/>
              <a:buFont typeface="Trebuchet MS"/>
              <a:buChar char="●"/>
            </a:pPr>
            <a:r>
              <a:rPr lang="en-US" sz="1600" b="0" i="0" u="none" strike="noStrike" cap="none">
                <a:solidFill>
                  <a:srgbClr val="00AFAA"/>
                </a:solidFill>
                <a:latin typeface="Trebuchet MS"/>
                <a:ea typeface="Trebuchet MS"/>
                <a:cs typeface="Trebuchet MS"/>
                <a:sym typeface="Trebuchet MS"/>
              </a:rPr>
              <a:t>Binario ejecutable por la máquina.</a:t>
            </a:r>
            <a:endParaRPr sz="1600" b="0" i="0" u="none" strike="noStrike" cap="none">
              <a:solidFill>
                <a:srgbClr val="00AFAA"/>
              </a:solidFill>
              <a:latin typeface="Trebuchet MS"/>
              <a:ea typeface="Trebuchet MS"/>
              <a:cs typeface="Trebuchet MS"/>
              <a:sym typeface="Trebuchet MS"/>
            </a:endParaRPr>
          </a:p>
        </p:txBody>
      </p:sp>
      <p:sp>
        <p:nvSpPr>
          <p:cNvPr id="775" name="Google Shape;775;g208c4d8577a_0_29"/>
          <p:cNvSpPr/>
          <p:nvPr/>
        </p:nvSpPr>
        <p:spPr>
          <a:xfrm>
            <a:off x="3471875" y="3556375"/>
            <a:ext cx="7353625" cy="1340050"/>
          </a:xfrm>
          <a:prstGeom prst="flowChartPunchedCard">
            <a:avLst/>
          </a:prstGeom>
          <a:noFill/>
          <a:ln w="38100" cap="flat" cmpd="sng">
            <a:solidFill>
              <a:srgbClr val="9FC5E8"/>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AFAA"/>
                </a:solidFill>
                <a:latin typeface="Trebuchet MS"/>
                <a:ea typeface="Trebuchet MS"/>
                <a:cs typeface="Trebuchet MS"/>
                <a:sym typeface="Trebuchet MS"/>
              </a:rPr>
              <a:t>Lenguaje ensamblador</a:t>
            </a:r>
            <a:endParaRPr sz="1800" b="0" i="0" u="none" strike="noStrike" cap="none">
              <a:solidFill>
                <a:srgbClr val="00AFAA"/>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AFAA"/>
              </a:solidFill>
              <a:latin typeface="Trebuchet MS"/>
              <a:ea typeface="Trebuchet MS"/>
              <a:cs typeface="Trebuchet MS"/>
              <a:sym typeface="Trebuchet MS"/>
            </a:endParaRPr>
          </a:p>
          <a:p>
            <a:pPr marL="457200" marR="0" lvl="0" indent="-330200" algn="l" rtl="0">
              <a:lnSpc>
                <a:spcPct val="100000"/>
              </a:lnSpc>
              <a:spcBef>
                <a:spcPts val="0"/>
              </a:spcBef>
              <a:spcAft>
                <a:spcPts val="0"/>
              </a:spcAft>
              <a:buClr>
                <a:srgbClr val="00AFAA"/>
              </a:buClr>
              <a:buSzPts val="1600"/>
              <a:buFont typeface="Trebuchet MS"/>
              <a:buChar char="●"/>
            </a:pPr>
            <a:r>
              <a:rPr lang="en-US" sz="1600" b="0" i="0" u="none" strike="noStrike" cap="none">
                <a:solidFill>
                  <a:srgbClr val="00AFAA"/>
                </a:solidFill>
                <a:latin typeface="Trebuchet MS"/>
                <a:ea typeface="Trebuchet MS"/>
                <a:cs typeface="Trebuchet MS"/>
                <a:sym typeface="Trebuchet MS"/>
              </a:rPr>
              <a:t>Instrucciones de bajo nivel específicas para una máquina.</a:t>
            </a:r>
            <a:endParaRPr sz="1600" b="0" i="0" u="none" strike="noStrike" cap="none">
              <a:solidFill>
                <a:srgbClr val="00AFAA"/>
              </a:solidFill>
              <a:latin typeface="Trebuchet MS"/>
              <a:ea typeface="Trebuchet MS"/>
              <a:cs typeface="Trebuchet MS"/>
              <a:sym typeface="Trebuchet MS"/>
            </a:endParaRPr>
          </a:p>
        </p:txBody>
      </p:sp>
      <p:sp>
        <p:nvSpPr>
          <p:cNvPr id="776" name="Google Shape;776;g208c4d8577a_0_29"/>
          <p:cNvSpPr/>
          <p:nvPr/>
        </p:nvSpPr>
        <p:spPr>
          <a:xfrm>
            <a:off x="3471875" y="2028200"/>
            <a:ext cx="7353625" cy="1340050"/>
          </a:xfrm>
          <a:prstGeom prst="flowChartPunchedCard">
            <a:avLst/>
          </a:prstGeom>
          <a:noFill/>
          <a:ln w="38100" cap="flat" cmpd="sng">
            <a:solidFill>
              <a:srgbClr val="B4A7D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AFAA"/>
                </a:solidFill>
                <a:latin typeface="Trebuchet MS"/>
                <a:ea typeface="Trebuchet MS"/>
                <a:cs typeface="Trebuchet MS"/>
                <a:sym typeface="Trebuchet MS"/>
              </a:rPr>
              <a:t>Lenguajes de programación de alto nivel</a:t>
            </a:r>
            <a:endParaRPr sz="1800" b="0" i="0" u="none" strike="noStrike" cap="none">
              <a:solidFill>
                <a:srgbClr val="00AFAA"/>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AFAA"/>
              </a:solidFill>
              <a:latin typeface="Trebuchet MS"/>
              <a:ea typeface="Trebuchet MS"/>
              <a:cs typeface="Trebuchet MS"/>
              <a:sym typeface="Trebuchet MS"/>
            </a:endParaRPr>
          </a:p>
          <a:p>
            <a:pPr marL="457200" marR="0" lvl="0" indent="-330200" algn="l" rtl="0">
              <a:lnSpc>
                <a:spcPct val="100000"/>
              </a:lnSpc>
              <a:spcBef>
                <a:spcPts val="0"/>
              </a:spcBef>
              <a:spcAft>
                <a:spcPts val="0"/>
              </a:spcAft>
              <a:buClr>
                <a:srgbClr val="00AFAA"/>
              </a:buClr>
              <a:buSzPts val="1600"/>
              <a:buFont typeface="Trebuchet MS"/>
              <a:buChar char="●"/>
            </a:pPr>
            <a:r>
              <a:rPr lang="en-US" sz="1600" b="0" i="0" u="none" strike="noStrike" cap="none">
                <a:solidFill>
                  <a:srgbClr val="00AFAA"/>
                </a:solidFill>
                <a:latin typeface="Trebuchet MS"/>
                <a:ea typeface="Trebuchet MS"/>
                <a:cs typeface="Trebuchet MS"/>
                <a:sym typeface="Trebuchet MS"/>
              </a:rPr>
              <a:t>Utilizado por el programador.</a:t>
            </a:r>
            <a:endParaRPr sz="1600" b="0" i="0" u="none" strike="noStrike" cap="none">
              <a:solidFill>
                <a:srgbClr val="00AFAA"/>
              </a:solidFill>
              <a:latin typeface="Trebuchet MS"/>
              <a:ea typeface="Trebuchet MS"/>
              <a:cs typeface="Trebuchet MS"/>
              <a:sym typeface="Trebuchet MS"/>
            </a:endParaRPr>
          </a:p>
        </p:txBody>
      </p:sp>
      <p:sp>
        <p:nvSpPr>
          <p:cNvPr id="777" name="Google Shape;777;g208c4d8577a_0_29"/>
          <p:cNvSpPr txBox="1">
            <a:spLocks noGrp="1"/>
          </p:cNvSpPr>
          <p:nvPr>
            <p:ph type="title"/>
          </p:nvPr>
        </p:nvSpPr>
        <p:spPr>
          <a:xfrm>
            <a:off x="569876" y="1169975"/>
            <a:ext cx="5554200" cy="5232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latin typeface="Trebuchet MS"/>
                <a:ea typeface="Trebuchet MS"/>
                <a:cs typeface="Trebuchet MS"/>
                <a:sym typeface="Trebuchet MS"/>
              </a:rPr>
              <a:t>Lenguajes de programación</a:t>
            </a:r>
            <a:endParaRPr>
              <a:latin typeface="Trebuchet MS"/>
              <a:ea typeface="Trebuchet MS"/>
              <a:cs typeface="Trebuchet MS"/>
              <a:sym typeface="Trebuchet MS"/>
            </a:endParaRPr>
          </a:p>
        </p:txBody>
      </p:sp>
      <p:pic>
        <p:nvPicPr>
          <p:cNvPr id="778" name="Google Shape;778;g208c4d8577a_0_29"/>
          <p:cNvPicPr preferRelativeResize="0"/>
          <p:nvPr/>
        </p:nvPicPr>
        <p:blipFill rotWithShape="1">
          <a:blip r:embed="rId4">
            <a:alphaModFix/>
          </a:blip>
          <a:srcRect/>
          <a:stretch/>
        </p:blipFill>
        <p:spPr>
          <a:xfrm>
            <a:off x="2445650" y="5084550"/>
            <a:ext cx="1230500" cy="1230500"/>
          </a:xfrm>
          <a:prstGeom prst="rect">
            <a:avLst/>
          </a:prstGeom>
          <a:noFill/>
          <a:ln>
            <a:noFill/>
          </a:ln>
        </p:spPr>
      </p:pic>
      <p:pic>
        <p:nvPicPr>
          <p:cNvPr id="779" name="Google Shape;779;g208c4d8577a_0_29"/>
          <p:cNvPicPr preferRelativeResize="0"/>
          <p:nvPr/>
        </p:nvPicPr>
        <p:blipFill rotWithShape="1">
          <a:blip r:embed="rId5">
            <a:alphaModFix/>
          </a:blip>
          <a:srcRect/>
          <a:stretch/>
        </p:blipFill>
        <p:spPr>
          <a:xfrm>
            <a:off x="2445651" y="3611150"/>
            <a:ext cx="1230500" cy="1230500"/>
          </a:xfrm>
          <a:prstGeom prst="rect">
            <a:avLst/>
          </a:prstGeom>
          <a:noFill/>
          <a:ln>
            <a:noFill/>
          </a:ln>
        </p:spPr>
      </p:pic>
      <p:pic>
        <p:nvPicPr>
          <p:cNvPr id="780" name="Google Shape;780;g208c4d8577a_0_29"/>
          <p:cNvPicPr preferRelativeResize="0"/>
          <p:nvPr/>
        </p:nvPicPr>
        <p:blipFill rotWithShape="1">
          <a:blip r:embed="rId6">
            <a:alphaModFix/>
          </a:blip>
          <a:srcRect/>
          <a:stretch/>
        </p:blipFill>
        <p:spPr>
          <a:xfrm>
            <a:off x="2445651" y="2137750"/>
            <a:ext cx="1230500" cy="1230500"/>
          </a:xfrm>
          <a:prstGeom prst="rect">
            <a:avLst/>
          </a:prstGeom>
          <a:noFill/>
          <a:ln>
            <a:noFill/>
          </a:ln>
        </p:spPr>
      </p:pic>
      <p:sp>
        <p:nvSpPr>
          <p:cNvPr id="781" name="Google Shape;781;g208c4d8577a_0_29"/>
          <p:cNvSpPr/>
          <p:nvPr/>
        </p:nvSpPr>
        <p:spPr>
          <a:xfrm>
            <a:off x="1315325" y="2686950"/>
            <a:ext cx="1036500" cy="1794900"/>
          </a:xfrm>
          <a:prstGeom prst="curvedRightArrow">
            <a:avLst>
              <a:gd name="adj1" fmla="val 25000"/>
              <a:gd name="adj2" fmla="val 50000"/>
              <a:gd name="adj3" fmla="val 25000"/>
            </a:avLst>
          </a:prstGeom>
          <a:solidFill>
            <a:srgbClr val="00AFA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Google Shape;782;g208c4d8577a_0_29"/>
          <p:cNvSpPr txBox="1"/>
          <p:nvPr/>
        </p:nvSpPr>
        <p:spPr>
          <a:xfrm>
            <a:off x="498275" y="2191350"/>
            <a:ext cx="1165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AFAA"/>
                </a:solidFill>
                <a:latin typeface="Trebuchet MS"/>
                <a:ea typeface="Trebuchet MS"/>
                <a:cs typeface="Trebuchet MS"/>
                <a:sym typeface="Trebuchet MS"/>
              </a:rPr>
              <a:t>Compilador</a:t>
            </a:r>
            <a:endParaRPr sz="1400" b="0" i="0" u="none" strike="noStrike" cap="none">
              <a:solidFill>
                <a:srgbClr val="00AFAA"/>
              </a:solidFill>
              <a:latin typeface="Trebuchet MS"/>
              <a:ea typeface="Trebuchet MS"/>
              <a:cs typeface="Trebuchet MS"/>
              <a:sym typeface="Trebuchet MS"/>
            </a:endParaRPr>
          </a:p>
        </p:txBody>
      </p:sp>
      <p:sp>
        <p:nvSpPr>
          <p:cNvPr id="783" name="Google Shape;783;g208c4d8577a_0_29"/>
          <p:cNvSpPr/>
          <p:nvPr/>
        </p:nvSpPr>
        <p:spPr>
          <a:xfrm>
            <a:off x="1315325" y="4629700"/>
            <a:ext cx="1036500" cy="1794900"/>
          </a:xfrm>
          <a:prstGeom prst="curvedRightArrow">
            <a:avLst>
              <a:gd name="adj1" fmla="val 25000"/>
              <a:gd name="adj2" fmla="val 50000"/>
              <a:gd name="adj3" fmla="val 25000"/>
            </a:avLst>
          </a:prstGeom>
          <a:solidFill>
            <a:srgbClr val="00AFA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g208c4d8577a_0_29"/>
          <p:cNvSpPr txBox="1"/>
          <p:nvPr/>
        </p:nvSpPr>
        <p:spPr>
          <a:xfrm>
            <a:off x="302400" y="4371900"/>
            <a:ext cx="1230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AFAA"/>
                </a:solidFill>
                <a:latin typeface="Trebuchet MS"/>
                <a:ea typeface="Trebuchet MS"/>
                <a:cs typeface="Trebuchet MS"/>
                <a:sym typeface="Trebuchet MS"/>
              </a:rPr>
              <a:t>Ensamblador</a:t>
            </a:r>
            <a:endParaRPr sz="1400" b="0" i="0" u="none" strike="noStrike" cap="none">
              <a:solidFill>
                <a:srgbClr val="00AFAA"/>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88"/>
        <p:cNvGrpSpPr/>
        <p:nvPr/>
      </p:nvGrpSpPr>
      <p:grpSpPr>
        <a:xfrm>
          <a:off x="0" y="0"/>
          <a:ext cx="0" cy="0"/>
          <a:chOff x="0" y="0"/>
          <a:chExt cx="0" cy="0"/>
        </a:xfrm>
      </p:grpSpPr>
      <p:sp>
        <p:nvSpPr>
          <p:cNvPr id="789" name="Google Shape;789;g208c4d8577a_0_48"/>
          <p:cNvSpPr/>
          <p:nvPr/>
        </p:nvSpPr>
        <p:spPr>
          <a:xfrm>
            <a:off x="0" y="1725611"/>
            <a:ext cx="243204" cy="5132705"/>
          </a:xfrm>
          <a:custGeom>
            <a:avLst/>
            <a:gdLst/>
            <a:ahLst/>
            <a:cxnLst/>
            <a:rect l="l" t="t" r="r" b="b"/>
            <a:pathLst>
              <a:path w="243204" h="5132705" extrusionOk="0">
                <a:moveTo>
                  <a:pt x="0" y="0"/>
                </a:moveTo>
                <a:lnTo>
                  <a:pt x="242886" y="0"/>
                </a:lnTo>
                <a:lnTo>
                  <a:pt x="242886" y="5132387"/>
                </a:lnTo>
                <a:lnTo>
                  <a:pt x="0" y="5132387"/>
                </a:lnTo>
                <a:lnTo>
                  <a:pt x="0" y="0"/>
                </a:lnTo>
                <a:close/>
              </a:path>
            </a:pathLst>
          </a:custGeom>
          <a:solidFill>
            <a:srgbClr val="64CBC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90" name="Google Shape;790;g208c4d8577a_0_48"/>
          <p:cNvSpPr/>
          <p:nvPr/>
        </p:nvSpPr>
        <p:spPr>
          <a:xfrm>
            <a:off x="9185075" y="6323026"/>
            <a:ext cx="3010662" cy="536885"/>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91" name="Google Shape;791;g208c4d8577a_0_48"/>
          <p:cNvSpPr/>
          <p:nvPr/>
        </p:nvSpPr>
        <p:spPr>
          <a:xfrm>
            <a:off x="9287540" y="6444999"/>
            <a:ext cx="292455" cy="292933"/>
          </a:xfrm>
          <a:custGeom>
            <a:avLst/>
            <a:gdLst/>
            <a:ahLst/>
            <a:cxnLst/>
            <a:rect l="l" t="t" r="r" b="b"/>
            <a:pathLst>
              <a:path w="386079" h="384175" extrusionOk="0">
                <a:moveTo>
                  <a:pt x="0" y="0"/>
                </a:moveTo>
                <a:lnTo>
                  <a:pt x="385762" y="0"/>
                </a:lnTo>
                <a:lnTo>
                  <a:pt x="385762" y="384174"/>
                </a:lnTo>
                <a:lnTo>
                  <a:pt x="0" y="384174"/>
                </a:lnTo>
                <a:lnTo>
                  <a:pt x="0" y="0"/>
                </a:ln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792" name="Google Shape;792;g208c4d8577a_0_48"/>
          <p:cNvPicPr preferRelativeResize="0"/>
          <p:nvPr/>
        </p:nvPicPr>
        <p:blipFill rotWithShape="1">
          <a:blip r:embed="rId3">
            <a:alphaModFix/>
          </a:blip>
          <a:srcRect t="17296" b="17581"/>
          <a:stretch/>
        </p:blipFill>
        <p:spPr>
          <a:xfrm>
            <a:off x="0" y="0"/>
            <a:ext cx="2825825" cy="1051600"/>
          </a:xfrm>
          <a:prstGeom prst="rect">
            <a:avLst/>
          </a:prstGeom>
          <a:noFill/>
          <a:ln>
            <a:noFill/>
          </a:ln>
        </p:spPr>
      </p:pic>
      <p:sp>
        <p:nvSpPr>
          <p:cNvPr id="793" name="Google Shape;793;g208c4d8577a_0_48"/>
          <p:cNvSpPr/>
          <p:nvPr/>
        </p:nvSpPr>
        <p:spPr>
          <a:xfrm>
            <a:off x="0" y="1127800"/>
            <a:ext cx="3519000" cy="70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g208c4d8577a_0_48"/>
          <p:cNvSpPr txBox="1"/>
          <p:nvPr/>
        </p:nvSpPr>
        <p:spPr>
          <a:xfrm>
            <a:off x="2912200" y="173475"/>
            <a:ext cx="2212800" cy="677100"/>
          </a:xfrm>
          <a:prstGeom prst="rect">
            <a:avLst/>
          </a:prstGeom>
          <a:solidFill>
            <a:schemeClr val="lt1"/>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3870"/>
                </a:solidFill>
                <a:latin typeface="Oswald"/>
                <a:ea typeface="Oswald"/>
                <a:cs typeface="Oswald"/>
                <a:sym typeface="Oswald"/>
              </a:rPr>
              <a:t>INGENIERÍA DE </a:t>
            </a:r>
            <a:r>
              <a:rPr lang="en-US" sz="1600" b="0" i="0" u="none" strike="noStrike" cap="none">
                <a:solidFill>
                  <a:srgbClr val="003870"/>
                </a:solidFill>
                <a:latin typeface="Oswald SemiBold"/>
                <a:ea typeface="Oswald SemiBold"/>
                <a:cs typeface="Oswald SemiBold"/>
                <a:sym typeface="Oswald SemiBold"/>
              </a:rPr>
              <a:t>SISTEMAS Y COMPUTACIÓN</a:t>
            </a:r>
            <a:endParaRPr sz="1600" b="0" i="0" u="none" strike="noStrike" cap="none">
              <a:solidFill>
                <a:srgbClr val="003870"/>
              </a:solidFill>
              <a:latin typeface="Oswald SemiBold"/>
              <a:ea typeface="Oswald SemiBold"/>
              <a:cs typeface="Oswald SemiBold"/>
              <a:sym typeface="Oswald SemiBold"/>
            </a:endParaRPr>
          </a:p>
        </p:txBody>
      </p:sp>
      <p:sp>
        <p:nvSpPr>
          <p:cNvPr id="795" name="Google Shape;795;g208c4d8577a_0_48"/>
          <p:cNvSpPr/>
          <p:nvPr/>
        </p:nvSpPr>
        <p:spPr>
          <a:xfrm>
            <a:off x="2807500" y="273850"/>
            <a:ext cx="28500" cy="452400"/>
          </a:xfrm>
          <a:prstGeom prst="rect">
            <a:avLst/>
          </a:prstGeom>
          <a:solidFill>
            <a:srgbClr val="003870"/>
          </a:solidFill>
          <a:ln w="9525" cap="flat" cmpd="sng">
            <a:solidFill>
              <a:srgbClr val="00387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g208c4d8577a_0_48"/>
          <p:cNvSpPr txBox="1">
            <a:spLocks noGrp="1"/>
          </p:cNvSpPr>
          <p:nvPr>
            <p:ph type="title"/>
          </p:nvPr>
        </p:nvSpPr>
        <p:spPr>
          <a:xfrm>
            <a:off x="410150" y="1725600"/>
            <a:ext cx="10026900" cy="46485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1100"/>
              <a:buFont typeface="Arial"/>
              <a:buNone/>
            </a:pPr>
            <a:r>
              <a:rPr lang="en-US" sz="2200">
                <a:latin typeface="Trebuchet MS"/>
                <a:ea typeface="Trebuchet MS"/>
                <a:cs typeface="Trebuchet MS"/>
                <a:sym typeface="Trebuchet MS"/>
              </a:rPr>
              <a:t>Se escribe el código fuente del programa en un lenguaje de alto nivel</a:t>
            </a:r>
            <a:endParaRPr sz="2200">
              <a:latin typeface="Trebuchet MS"/>
              <a:ea typeface="Trebuchet MS"/>
              <a:cs typeface="Trebuchet MS"/>
              <a:sym typeface="Trebuchet MS"/>
            </a:endParaRPr>
          </a:p>
          <a:p>
            <a:pPr marL="0" lvl="0" indent="0" algn="l" rtl="0">
              <a:lnSpc>
                <a:spcPct val="100000"/>
              </a:lnSpc>
              <a:spcBef>
                <a:spcPts val="0"/>
              </a:spcBef>
              <a:spcAft>
                <a:spcPts val="0"/>
              </a:spcAft>
              <a:buClr>
                <a:schemeClr val="dk1"/>
              </a:buClr>
              <a:buSzPts val="1100"/>
              <a:buFont typeface="Arial"/>
              <a:buNone/>
            </a:pPr>
            <a:endParaRPr sz="2200">
              <a:latin typeface="Trebuchet MS"/>
              <a:ea typeface="Trebuchet MS"/>
              <a:cs typeface="Trebuchet MS"/>
              <a:sym typeface="Trebuchet MS"/>
            </a:endParaRPr>
          </a:p>
          <a:p>
            <a:pPr marL="0" lvl="0" indent="0" algn="l" rtl="0">
              <a:lnSpc>
                <a:spcPct val="100000"/>
              </a:lnSpc>
              <a:spcBef>
                <a:spcPts val="0"/>
              </a:spcBef>
              <a:spcAft>
                <a:spcPts val="0"/>
              </a:spcAft>
              <a:buClr>
                <a:schemeClr val="dk1"/>
              </a:buClr>
              <a:buSzPts val="1100"/>
              <a:buFont typeface="Arial"/>
              <a:buNone/>
            </a:pPr>
            <a:r>
              <a:rPr lang="en-US" sz="2200">
                <a:latin typeface="Trebuchet MS"/>
                <a:ea typeface="Trebuchet MS"/>
                <a:cs typeface="Trebuchet MS"/>
                <a:sym typeface="Trebuchet MS"/>
              </a:rPr>
              <a:t>• Se compila en código de máquina utilizando un compilador</a:t>
            </a:r>
            <a:endParaRPr sz="2200">
              <a:latin typeface="Trebuchet MS"/>
              <a:ea typeface="Trebuchet MS"/>
              <a:cs typeface="Trebuchet MS"/>
              <a:sym typeface="Trebuchet MS"/>
            </a:endParaRPr>
          </a:p>
          <a:p>
            <a:pPr marL="0" lvl="0" indent="0" algn="l" rtl="0">
              <a:lnSpc>
                <a:spcPct val="100000"/>
              </a:lnSpc>
              <a:spcBef>
                <a:spcPts val="0"/>
              </a:spcBef>
              <a:spcAft>
                <a:spcPts val="0"/>
              </a:spcAft>
              <a:buClr>
                <a:schemeClr val="dk1"/>
              </a:buClr>
              <a:buSzPts val="1100"/>
              <a:buFont typeface="Arial"/>
              <a:buNone/>
            </a:pPr>
            <a:endParaRPr sz="2200">
              <a:latin typeface="Trebuchet MS"/>
              <a:ea typeface="Trebuchet MS"/>
              <a:cs typeface="Trebuchet MS"/>
              <a:sym typeface="Trebuchet MS"/>
            </a:endParaRPr>
          </a:p>
          <a:p>
            <a:pPr marL="0" lvl="0" indent="0" algn="l" rtl="0">
              <a:lnSpc>
                <a:spcPct val="100000"/>
              </a:lnSpc>
              <a:spcBef>
                <a:spcPts val="0"/>
              </a:spcBef>
              <a:spcAft>
                <a:spcPts val="0"/>
              </a:spcAft>
              <a:buClr>
                <a:schemeClr val="dk1"/>
              </a:buClr>
              <a:buSzPts val="1100"/>
              <a:buFont typeface="Arial"/>
              <a:buNone/>
            </a:pPr>
            <a:r>
              <a:rPr lang="en-US" sz="2200">
                <a:latin typeface="Trebuchet MS"/>
                <a:ea typeface="Trebuchet MS"/>
                <a:cs typeface="Trebuchet MS"/>
                <a:sym typeface="Trebuchet MS"/>
              </a:rPr>
              <a:t>• Se convierte en un binario/ejecutable (lenguaje de máquina)</a:t>
            </a:r>
            <a:endParaRPr sz="2200">
              <a:latin typeface="Trebuchet MS"/>
              <a:ea typeface="Trebuchet MS"/>
              <a:cs typeface="Trebuchet MS"/>
              <a:sym typeface="Trebuchet MS"/>
            </a:endParaRPr>
          </a:p>
          <a:p>
            <a:pPr marL="0" lvl="0" indent="0" algn="l" rtl="0">
              <a:lnSpc>
                <a:spcPct val="100000"/>
              </a:lnSpc>
              <a:spcBef>
                <a:spcPts val="0"/>
              </a:spcBef>
              <a:spcAft>
                <a:spcPts val="0"/>
              </a:spcAft>
              <a:buClr>
                <a:schemeClr val="dk1"/>
              </a:buClr>
              <a:buSzPts val="1100"/>
              <a:buFont typeface="Arial"/>
              <a:buNone/>
            </a:pPr>
            <a:r>
              <a:rPr lang="en-US" sz="2200">
                <a:latin typeface="Trebuchet MS"/>
                <a:ea typeface="Trebuchet MS"/>
                <a:cs typeface="Trebuchet MS"/>
                <a:sym typeface="Trebuchet MS"/>
              </a:rPr>
              <a:t>utilizando un ensamblador</a:t>
            </a:r>
            <a:endParaRPr sz="2200">
              <a:latin typeface="Trebuchet MS"/>
              <a:ea typeface="Trebuchet MS"/>
              <a:cs typeface="Trebuchet MS"/>
              <a:sym typeface="Trebuchet MS"/>
            </a:endParaRPr>
          </a:p>
          <a:p>
            <a:pPr marL="0" lvl="0" indent="0" algn="l" rtl="0">
              <a:lnSpc>
                <a:spcPct val="100000"/>
              </a:lnSpc>
              <a:spcBef>
                <a:spcPts val="0"/>
              </a:spcBef>
              <a:spcAft>
                <a:spcPts val="0"/>
              </a:spcAft>
              <a:buClr>
                <a:schemeClr val="dk1"/>
              </a:buClr>
              <a:buSzPts val="1100"/>
              <a:buFont typeface="Arial"/>
              <a:buNone/>
            </a:pPr>
            <a:endParaRPr sz="2200">
              <a:latin typeface="Trebuchet MS"/>
              <a:ea typeface="Trebuchet MS"/>
              <a:cs typeface="Trebuchet MS"/>
              <a:sym typeface="Trebuchet MS"/>
            </a:endParaRPr>
          </a:p>
          <a:p>
            <a:pPr marL="0" lvl="0" indent="0" algn="l" rtl="0">
              <a:lnSpc>
                <a:spcPct val="100000"/>
              </a:lnSpc>
              <a:spcBef>
                <a:spcPts val="0"/>
              </a:spcBef>
              <a:spcAft>
                <a:spcPts val="0"/>
              </a:spcAft>
              <a:buClr>
                <a:schemeClr val="dk1"/>
              </a:buClr>
              <a:buSzPts val="1100"/>
              <a:buFont typeface="Arial"/>
              <a:buNone/>
            </a:pPr>
            <a:r>
              <a:rPr lang="en-US" sz="2200">
                <a:latin typeface="Trebuchet MS"/>
                <a:ea typeface="Trebuchet MS"/>
                <a:cs typeface="Trebuchet MS"/>
                <a:sym typeface="Trebuchet MS"/>
              </a:rPr>
              <a:t>• Se ejecuta en una máquina con la arquitectura para la que fué</a:t>
            </a:r>
            <a:endParaRPr sz="2200">
              <a:latin typeface="Trebuchet MS"/>
              <a:ea typeface="Trebuchet MS"/>
              <a:cs typeface="Trebuchet MS"/>
              <a:sym typeface="Trebuchet MS"/>
            </a:endParaRPr>
          </a:p>
          <a:p>
            <a:pPr marL="0" lvl="0" indent="0" algn="l" rtl="0">
              <a:lnSpc>
                <a:spcPct val="100000"/>
              </a:lnSpc>
              <a:spcBef>
                <a:spcPts val="0"/>
              </a:spcBef>
              <a:spcAft>
                <a:spcPts val="0"/>
              </a:spcAft>
              <a:buSzPts val="1400"/>
              <a:buNone/>
            </a:pPr>
            <a:r>
              <a:rPr lang="en-US" sz="2200">
                <a:latin typeface="Trebuchet MS"/>
                <a:ea typeface="Trebuchet MS"/>
                <a:cs typeface="Trebuchet MS"/>
                <a:sym typeface="Trebuchet MS"/>
              </a:rPr>
              <a:t>ensamblado el programa</a:t>
            </a:r>
            <a:endParaRPr sz="2200">
              <a:latin typeface="Trebuchet MS"/>
              <a:ea typeface="Trebuchet MS"/>
              <a:cs typeface="Trebuchet MS"/>
              <a:sym typeface="Trebuchet MS"/>
            </a:endParaRPr>
          </a:p>
          <a:p>
            <a:pPr marL="0" lvl="0" indent="0" algn="l" rtl="0">
              <a:lnSpc>
                <a:spcPct val="100000"/>
              </a:lnSpc>
              <a:spcBef>
                <a:spcPts val="0"/>
              </a:spcBef>
              <a:spcAft>
                <a:spcPts val="0"/>
              </a:spcAft>
              <a:buSzPts val="1400"/>
              <a:buNone/>
            </a:pPr>
            <a:endParaRPr sz="2200">
              <a:latin typeface="Trebuchet MS"/>
              <a:ea typeface="Trebuchet MS"/>
              <a:cs typeface="Trebuchet MS"/>
              <a:sym typeface="Trebuchet MS"/>
            </a:endParaRPr>
          </a:p>
          <a:p>
            <a:pPr marL="0" lvl="0" indent="0" algn="l" rtl="0">
              <a:lnSpc>
                <a:spcPct val="100000"/>
              </a:lnSpc>
              <a:spcBef>
                <a:spcPts val="0"/>
              </a:spcBef>
              <a:spcAft>
                <a:spcPts val="0"/>
              </a:spcAft>
              <a:buSzPts val="1400"/>
              <a:buNone/>
            </a:pPr>
            <a:r>
              <a:rPr lang="en-US" sz="2200">
                <a:latin typeface="Trebuchet MS"/>
                <a:ea typeface="Trebuchet MS"/>
                <a:cs typeface="Trebuchet MS"/>
                <a:sym typeface="Trebuchet MS"/>
              </a:rPr>
              <a:t>En java a parte del compilador utiliza un intérprete, este es</a:t>
            </a:r>
            <a:r>
              <a:rPr lang="en-US" sz="2000">
                <a:solidFill>
                  <a:srgbClr val="00AFAA"/>
                </a:solidFill>
                <a:highlight>
                  <a:srgbClr val="FFFFFF"/>
                </a:highlight>
                <a:latin typeface="Trebuchet MS"/>
                <a:ea typeface="Trebuchet MS"/>
                <a:cs typeface="Trebuchet MS"/>
                <a:sym typeface="Trebuchet MS"/>
              </a:rPr>
              <a:t> un </a:t>
            </a:r>
            <a:r>
              <a:rPr lang="en-US" sz="2000" b="1">
                <a:solidFill>
                  <a:srgbClr val="00AFAA"/>
                </a:solidFill>
                <a:highlight>
                  <a:srgbClr val="FFFFFF"/>
                </a:highlight>
                <a:latin typeface="Trebuchet MS"/>
                <a:ea typeface="Trebuchet MS"/>
                <a:cs typeface="Trebuchet MS"/>
                <a:sym typeface="Trebuchet MS"/>
              </a:rPr>
              <a:t>programa informático</a:t>
            </a:r>
            <a:r>
              <a:rPr lang="en-US" sz="2000">
                <a:solidFill>
                  <a:srgbClr val="00AFAA"/>
                </a:solidFill>
                <a:highlight>
                  <a:srgbClr val="FFFFFF"/>
                </a:highlight>
                <a:latin typeface="Trebuchet MS"/>
                <a:ea typeface="Trebuchet MS"/>
                <a:cs typeface="Trebuchet MS"/>
                <a:sym typeface="Trebuchet MS"/>
              </a:rPr>
              <a:t> que procesa el código fuente de un proyecto de software durante su tiempo de ejecución, es decir, mientras el software se está ejecutando, y actúa como una </a:t>
            </a:r>
            <a:r>
              <a:rPr lang="en-US" sz="2000" b="1">
                <a:solidFill>
                  <a:srgbClr val="00AFAA"/>
                </a:solidFill>
                <a:highlight>
                  <a:srgbClr val="FFFFFF"/>
                </a:highlight>
                <a:latin typeface="Trebuchet MS"/>
                <a:ea typeface="Trebuchet MS"/>
                <a:cs typeface="Trebuchet MS"/>
                <a:sym typeface="Trebuchet MS"/>
              </a:rPr>
              <a:t>interfaz</a:t>
            </a:r>
            <a:r>
              <a:rPr lang="en-US" sz="2000">
                <a:solidFill>
                  <a:srgbClr val="00AFAA"/>
                </a:solidFill>
                <a:highlight>
                  <a:srgbClr val="FFFFFF"/>
                </a:highlight>
                <a:latin typeface="Trebuchet MS"/>
                <a:ea typeface="Trebuchet MS"/>
                <a:cs typeface="Trebuchet MS"/>
                <a:sym typeface="Trebuchet MS"/>
              </a:rPr>
              <a:t> entre ese proyecto y el procesador</a:t>
            </a:r>
            <a:endParaRPr sz="2000">
              <a:solidFill>
                <a:srgbClr val="00AFAA"/>
              </a:solidFill>
              <a:latin typeface="Trebuchet MS"/>
              <a:ea typeface="Trebuchet MS"/>
              <a:cs typeface="Trebuchet MS"/>
              <a:sym typeface="Trebuchet MS"/>
            </a:endParaRPr>
          </a:p>
        </p:txBody>
      </p:sp>
      <p:sp>
        <p:nvSpPr>
          <p:cNvPr id="797" name="Google Shape;797;g208c4d8577a_0_48"/>
          <p:cNvSpPr txBox="1"/>
          <p:nvPr/>
        </p:nvSpPr>
        <p:spPr>
          <a:xfrm>
            <a:off x="6531975" y="205400"/>
            <a:ext cx="5244900" cy="523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000000"/>
                </a:solidFill>
                <a:latin typeface="Trebuchet MS"/>
                <a:ea typeface="Trebuchet MS"/>
                <a:cs typeface="Trebuchet MS"/>
                <a:sym typeface="Trebuchet M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
                  </a:ext>
                </a:extLst>
              </a:rPr>
              <a:t>Creación y Ejecución de un Programa</a:t>
            </a:r>
            <a:endParaRPr sz="2200" b="0" i="0" u="none" strike="noStrike" cap="none">
              <a:solidFill>
                <a:srgbClr val="000000"/>
              </a:solidFill>
              <a:latin typeface="Trebuchet MS"/>
              <a:ea typeface="Trebuchet MS"/>
              <a:cs typeface="Trebuchet MS"/>
              <a:sym typeface="Trebuchet MS"/>
            </a:endParaRPr>
          </a:p>
        </p:txBody>
      </p:sp>
      <p:pic>
        <p:nvPicPr>
          <p:cNvPr id="798" name="Google Shape;798;g208c4d8577a_0_48"/>
          <p:cNvPicPr preferRelativeResize="0"/>
          <p:nvPr/>
        </p:nvPicPr>
        <p:blipFill rotWithShape="1">
          <a:blip r:embed="rId4">
            <a:alphaModFix/>
          </a:blip>
          <a:srcRect/>
          <a:stretch/>
        </p:blipFill>
        <p:spPr>
          <a:xfrm rot="382417">
            <a:off x="10423600" y="1413825"/>
            <a:ext cx="1285876" cy="1285876"/>
          </a:xfrm>
          <a:prstGeom prst="rect">
            <a:avLst/>
          </a:prstGeom>
          <a:noFill/>
          <a:ln>
            <a:noFill/>
          </a:ln>
        </p:spPr>
      </p:pic>
      <p:pic>
        <p:nvPicPr>
          <p:cNvPr id="799" name="Google Shape;799;g208c4d8577a_0_48"/>
          <p:cNvPicPr preferRelativeResize="0"/>
          <p:nvPr/>
        </p:nvPicPr>
        <p:blipFill rotWithShape="1">
          <a:blip r:embed="rId5">
            <a:alphaModFix/>
          </a:blip>
          <a:srcRect/>
          <a:stretch/>
        </p:blipFill>
        <p:spPr>
          <a:xfrm>
            <a:off x="9579988" y="2937649"/>
            <a:ext cx="1298323" cy="1298323"/>
          </a:xfrm>
          <a:prstGeom prst="rect">
            <a:avLst/>
          </a:prstGeom>
          <a:noFill/>
          <a:ln>
            <a:noFill/>
          </a:ln>
        </p:spPr>
      </p:pic>
      <p:pic>
        <p:nvPicPr>
          <p:cNvPr id="800" name="Google Shape;800;g208c4d8577a_0_48"/>
          <p:cNvPicPr preferRelativeResize="0"/>
          <p:nvPr/>
        </p:nvPicPr>
        <p:blipFill rotWithShape="1">
          <a:blip r:embed="rId6">
            <a:alphaModFix/>
          </a:blip>
          <a:srcRect/>
          <a:stretch/>
        </p:blipFill>
        <p:spPr>
          <a:xfrm rot="2069313">
            <a:off x="10375299" y="4547725"/>
            <a:ext cx="1596774" cy="15967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804"/>
        <p:cNvGrpSpPr/>
        <p:nvPr/>
      </p:nvGrpSpPr>
      <p:grpSpPr>
        <a:xfrm>
          <a:off x="0" y="0"/>
          <a:ext cx="0" cy="0"/>
          <a:chOff x="0" y="0"/>
          <a:chExt cx="0" cy="0"/>
        </a:xfrm>
      </p:grpSpPr>
      <p:sp>
        <p:nvSpPr>
          <p:cNvPr id="805" name="Google Shape;805;g208c4d8577a_0_58"/>
          <p:cNvSpPr/>
          <p:nvPr/>
        </p:nvSpPr>
        <p:spPr>
          <a:xfrm>
            <a:off x="0" y="1725611"/>
            <a:ext cx="243204" cy="5132705"/>
          </a:xfrm>
          <a:custGeom>
            <a:avLst/>
            <a:gdLst/>
            <a:ahLst/>
            <a:cxnLst/>
            <a:rect l="l" t="t" r="r" b="b"/>
            <a:pathLst>
              <a:path w="243204" h="5132705" extrusionOk="0">
                <a:moveTo>
                  <a:pt x="0" y="0"/>
                </a:moveTo>
                <a:lnTo>
                  <a:pt x="242886" y="0"/>
                </a:lnTo>
                <a:lnTo>
                  <a:pt x="242886" y="5132387"/>
                </a:lnTo>
                <a:lnTo>
                  <a:pt x="0" y="5132387"/>
                </a:lnTo>
                <a:lnTo>
                  <a:pt x="0" y="0"/>
                </a:lnTo>
                <a:close/>
              </a:path>
            </a:pathLst>
          </a:custGeom>
          <a:solidFill>
            <a:srgbClr val="64CBC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06" name="Google Shape;806;g208c4d8577a_0_58"/>
          <p:cNvSpPr/>
          <p:nvPr/>
        </p:nvSpPr>
        <p:spPr>
          <a:xfrm>
            <a:off x="9185075" y="6323026"/>
            <a:ext cx="3010662" cy="536885"/>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07" name="Google Shape;807;g208c4d8577a_0_58"/>
          <p:cNvSpPr/>
          <p:nvPr/>
        </p:nvSpPr>
        <p:spPr>
          <a:xfrm>
            <a:off x="9287540" y="6444999"/>
            <a:ext cx="292455" cy="292933"/>
          </a:xfrm>
          <a:custGeom>
            <a:avLst/>
            <a:gdLst/>
            <a:ahLst/>
            <a:cxnLst/>
            <a:rect l="l" t="t" r="r" b="b"/>
            <a:pathLst>
              <a:path w="386079" h="384175" extrusionOk="0">
                <a:moveTo>
                  <a:pt x="0" y="0"/>
                </a:moveTo>
                <a:lnTo>
                  <a:pt x="385762" y="0"/>
                </a:lnTo>
                <a:lnTo>
                  <a:pt x="385762" y="384174"/>
                </a:lnTo>
                <a:lnTo>
                  <a:pt x="0" y="384174"/>
                </a:lnTo>
                <a:lnTo>
                  <a:pt x="0" y="0"/>
                </a:ln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808" name="Google Shape;808;g208c4d8577a_0_58"/>
          <p:cNvPicPr preferRelativeResize="0"/>
          <p:nvPr/>
        </p:nvPicPr>
        <p:blipFill rotWithShape="1">
          <a:blip r:embed="rId3">
            <a:alphaModFix/>
          </a:blip>
          <a:srcRect t="17296" b="17581"/>
          <a:stretch/>
        </p:blipFill>
        <p:spPr>
          <a:xfrm>
            <a:off x="0" y="0"/>
            <a:ext cx="2825825" cy="1051600"/>
          </a:xfrm>
          <a:prstGeom prst="rect">
            <a:avLst/>
          </a:prstGeom>
          <a:noFill/>
          <a:ln>
            <a:noFill/>
          </a:ln>
        </p:spPr>
      </p:pic>
      <p:sp>
        <p:nvSpPr>
          <p:cNvPr id="809" name="Google Shape;809;g208c4d8577a_0_58"/>
          <p:cNvSpPr/>
          <p:nvPr/>
        </p:nvSpPr>
        <p:spPr>
          <a:xfrm>
            <a:off x="0" y="1127800"/>
            <a:ext cx="3519000" cy="70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0" name="Google Shape;810;g208c4d8577a_0_58"/>
          <p:cNvSpPr txBox="1"/>
          <p:nvPr/>
        </p:nvSpPr>
        <p:spPr>
          <a:xfrm>
            <a:off x="2912200" y="173475"/>
            <a:ext cx="2212800" cy="677100"/>
          </a:xfrm>
          <a:prstGeom prst="rect">
            <a:avLst/>
          </a:prstGeom>
          <a:solidFill>
            <a:schemeClr val="lt1"/>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3870"/>
                </a:solidFill>
                <a:latin typeface="Oswald"/>
                <a:ea typeface="Oswald"/>
                <a:cs typeface="Oswald"/>
                <a:sym typeface="Oswald"/>
              </a:rPr>
              <a:t>INGENIERÍA DE </a:t>
            </a:r>
            <a:r>
              <a:rPr lang="en-US" sz="1600" b="0" i="0" u="none" strike="noStrike" cap="none">
                <a:solidFill>
                  <a:srgbClr val="003870"/>
                </a:solidFill>
                <a:latin typeface="Oswald SemiBold"/>
                <a:ea typeface="Oswald SemiBold"/>
                <a:cs typeface="Oswald SemiBold"/>
                <a:sym typeface="Oswald SemiBold"/>
              </a:rPr>
              <a:t>SISTEMAS Y COMPUTACIÓN</a:t>
            </a:r>
            <a:endParaRPr sz="1600" b="0" i="0" u="none" strike="noStrike" cap="none">
              <a:solidFill>
                <a:srgbClr val="003870"/>
              </a:solidFill>
              <a:latin typeface="Oswald SemiBold"/>
              <a:ea typeface="Oswald SemiBold"/>
              <a:cs typeface="Oswald SemiBold"/>
              <a:sym typeface="Oswald SemiBold"/>
            </a:endParaRPr>
          </a:p>
        </p:txBody>
      </p:sp>
      <p:sp>
        <p:nvSpPr>
          <p:cNvPr id="811" name="Google Shape;811;g208c4d8577a_0_58"/>
          <p:cNvSpPr/>
          <p:nvPr/>
        </p:nvSpPr>
        <p:spPr>
          <a:xfrm>
            <a:off x="2807500" y="273850"/>
            <a:ext cx="28500" cy="452400"/>
          </a:xfrm>
          <a:prstGeom prst="rect">
            <a:avLst/>
          </a:prstGeom>
          <a:solidFill>
            <a:srgbClr val="003870"/>
          </a:solidFill>
          <a:ln w="9525" cap="flat" cmpd="sng">
            <a:solidFill>
              <a:srgbClr val="00387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g208c4d8577a_0_58"/>
          <p:cNvSpPr txBox="1">
            <a:spLocks noGrp="1"/>
          </p:cNvSpPr>
          <p:nvPr>
            <p:ph type="title"/>
          </p:nvPr>
        </p:nvSpPr>
        <p:spPr>
          <a:xfrm>
            <a:off x="833125" y="1612000"/>
            <a:ext cx="9327900" cy="5232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latin typeface="Trebuchet MS"/>
                <a:ea typeface="Trebuchet MS"/>
                <a:cs typeface="Trebuchet MS"/>
                <a:sym typeface="Trebuchet MS"/>
              </a:rPr>
              <a:t>Creación y ejecución de un programa - Java</a:t>
            </a:r>
            <a:endParaRPr>
              <a:latin typeface="Trebuchet MS"/>
              <a:ea typeface="Trebuchet MS"/>
              <a:cs typeface="Trebuchet MS"/>
              <a:sym typeface="Trebuchet MS"/>
            </a:endParaRPr>
          </a:p>
        </p:txBody>
      </p:sp>
      <p:sp>
        <p:nvSpPr>
          <p:cNvPr id="813" name="Google Shape;813;g208c4d8577a_0_58"/>
          <p:cNvSpPr txBox="1"/>
          <p:nvPr/>
        </p:nvSpPr>
        <p:spPr>
          <a:xfrm>
            <a:off x="428550" y="2819900"/>
            <a:ext cx="6000900" cy="2878200"/>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2500"/>
              <a:buFont typeface="Arial"/>
              <a:buNone/>
            </a:pPr>
            <a:r>
              <a:rPr lang="en-US" sz="2400" b="0" i="0" u="none" strike="noStrike" cap="none">
                <a:solidFill>
                  <a:schemeClr val="dk1"/>
                </a:solidFill>
                <a:highlight>
                  <a:srgbClr val="FFFFFF"/>
                </a:highlight>
                <a:latin typeface="Roboto" panose="02000000000000000000" pitchFamily="2" charset="0"/>
                <a:ea typeface="Roboto" panose="02000000000000000000" pitchFamily="2" charset="0"/>
                <a:cs typeface="Trebuchet MS"/>
                <a:sym typeface="Trebuchet MS"/>
              </a:rPr>
              <a:t>Toda aplicación básica en Java contiene una clase principal con un método </a:t>
            </a:r>
            <a:r>
              <a:rPr lang="en-US" sz="2400" b="0" i="0" u="none" strike="noStrike" cap="none">
                <a:solidFill>
                  <a:schemeClr val="dk1"/>
                </a:solidFill>
                <a:highlight>
                  <a:srgbClr val="FFFFFF"/>
                </a:highlight>
                <a:latin typeface="Roboto" panose="02000000000000000000" pitchFamily="2" charset="0"/>
                <a:ea typeface="Roboto" panose="02000000000000000000" pitchFamily="2" charset="0"/>
                <a:cs typeface="Courier New"/>
                <a:sym typeface="Courier New"/>
              </a:rPr>
              <a:t>main</a:t>
            </a:r>
            <a:r>
              <a:rPr lang="en-US" sz="2400" b="0" i="0" u="none" strike="noStrike" cap="none">
                <a:solidFill>
                  <a:schemeClr val="dk1"/>
                </a:solidFill>
                <a:highlight>
                  <a:srgbClr val="FFFFFF"/>
                </a:highlight>
                <a:latin typeface="Roboto" panose="02000000000000000000" pitchFamily="2" charset="0"/>
                <a:ea typeface="Roboto" panose="02000000000000000000" pitchFamily="2" charset="0"/>
                <a:cs typeface="Trebuchet MS"/>
                <a:sym typeface="Trebuchet MS"/>
              </a:rPr>
              <a:t>. El método main es lo primero que se ejecuta cuando se inicia la aplicación desde la línea de comandos, es decir que la ejecución del programa comienza desde allí.</a:t>
            </a:r>
            <a:endParaRPr sz="2000" b="0" i="0" u="none" strike="noStrike" cap="none">
              <a:solidFill>
                <a:schemeClr val="dk1"/>
              </a:solidFill>
              <a:latin typeface="Roboto" panose="02000000000000000000" pitchFamily="2" charset="0"/>
              <a:ea typeface="Roboto" panose="02000000000000000000" pitchFamily="2" charset="0"/>
              <a:cs typeface="Trebuchet MS"/>
              <a:sym typeface="Trebuchet MS"/>
            </a:endParaRPr>
          </a:p>
        </p:txBody>
      </p:sp>
      <p:pic>
        <p:nvPicPr>
          <p:cNvPr id="814" name="Google Shape;814;g208c4d8577a_0_58"/>
          <p:cNvPicPr preferRelativeResize="0"/>
          <p:nvPr/>
        </p:nvPicPr>
        <p:blipFill rotWithShape="1">
          <a:blip r:embed="rId4">
            <a:alphaModFix/>
          </a:blip>
          <a:srcRect/>
          <a:stretch/>
        </p:blipFill>
        <p:spPr>
          <a:xfrm>
            <a:off x="6753675" y="3423625"/>
            <a:ext cx="5344650" cy="1835050"/>
          </a:xfrm>
          <a:prstGeom prst="rect">
            <a:avLst/>
          </a:prstGeom>
          <a:noFill/>
          <a:ln w="9525" cap="flat" cmpd="sng">
            <a:solidFill>
              <a:srgbClr val="00AEAA"/>
            </a:solidFill>
            <a:prstDash val="solid"/>
            <a:round/>
            <a:headEnd type="none" w="sm" len="sm"/>
            <a:tailEnd type="none" w="sm" len="sm"/>
          </a:ln>
        </p:spPr>
      </p:pic>
      <p:sp>
        <p:nvSpPr>
          <p:cNvPr id="815" name="Google Shape;815;g208c4d8577a_0_58"/>
          <p:cNvSpPr/>
          <p:nvPr/>
        </p:nvSpPr>
        <p:spPr>
          <a:xfrm>
            <a:off x="8009098" y="0"/>
            <a:ext cx="4177294" cy="510604"/>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16" name="Google Shape;816;g208c4d8577a_0_58"/>
          <p:cNvSpPr txBox="1"/>
          <p:nvPr/>
        </p:nvSpPr>
        <p:spPr>
          <a:xfrm>
            <a:off x="7994075" y="0"/>
            <a:ext cx="41829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US" sz="2000" b="0" i="0" u="none" strike="noStrike" cap="none">
                <a:solidFill>
                  <a:srgbClr val="003870"/>
                </a:solidFill>
                <a:latin typeface="Trebuchet MS"/>
                <a:ea typeface="Trebuchet MS"/>
                <a:cs typeface="Trebuchet MS"/>
                <a:sym typeface="Trebuchet MS"/>
              </a:rPr>
              <a:t>Entrada y Salida de Variables</a:t>
            </a:r>
            <a:endParaRPr sz="2000" b="0" i="0" u="none" strike="noStrike" cap="none">
              <a:solidFill>
                <a:srgbClr val="003870"/>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820"/>
        <p:cNvGrpSpPr/>
        <p:nvPr/>
      </p:nvGrpSpPr>
      <p:grpSpPr>
        <a:xfrm>
          <a:off x="0" y="0"/>
          <a:ext cx="0" cy="0"/>
          <a:chOff x="0" y="0"/>
          <a:chExt cx="0" cy="0"/>
        </a:xfrm>
      </p:grpSpPr>
      <p:sp>
        <p:nvSpPr>
          <p:cNvPr id="821" name="Google Shape;821;g208c4d8577a_0_68"/>
          <p:cNvSpPr/>
          <p:nvPr/>
        </p:nvSpPr>
        <p:spPr>
          <a:xfrm>
            <a:off x="0" y="1725611"/>
            <a:ext cx="243204" cy="5132705"/>
          </a:xfrm>
          <a:custGeom>
            <a:avLst/>
            <a:gdLst/>
            <a:ahLst/>
            <a:cxnLst/>
            <a:rect l="l" t="t" r="r" b="b"/>
            <a:pathLst>
              <a:path w="243204" h="5132705" extrusionOk="0">
                <a:moveTo>
                  <a:pt x="0" y="0"/>
                </a:moveTo>
                <a:lnTo>
                  <a:pt x="242886" y="0"/>
                </a:lnTo>
                <a:lnTo>
                  <a:pt x="242886" y="5132387"/>
                </a:lnTo>
                <a:lnTo>
                  <a:pt x="0" y="5132387"/>
                </a:lnTo>
                <a:lnTo>
                  <a:pt x="0" y="0"/>
                </a:lnTo>
                <a:close/>
              </a:path>
            </a:pathLst>
          </a:custGeom>
          <a:solidFill>
            <a:srgbClr val="64CBC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22" name="Google Shape;822;g208c4d8577a_0_68"/>
          <p:cNvSpPr/>
          <p:nvPr/>
        </p:nvSpPr>
        <p:spPr>
          <a:xfrm>
            <a:off x="9185075" y="6323026"/>
            <a:ext cx="3010662" cy="536885"/>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23" name="Google Shape;823;g208c4d8577a_0_68"/>
          <p:cNvSpPr/>
          <p:nvPr/>
        </p:nvSpPr>
        <p:spPr>
          <a:xfrm>
            <a:off x="9287540" y="6444999"/>
            <a:ext cx="292455" cy="292933"/>
          </a:xfrm>
          <a:custGeom>
            <a:avLst/>
            <a:gdLst/>
            <a:ahLst/>
            <a:cxnLst/>
            <a:rect l="l" t="t" r="r" b="b"/>
            <a:pathLst>
              <a:path w="386079" h="384175" extrusionOk="0">
                <a:moveTo>
                  <a:pt x="0" y="0"/>
                </a:moveTo>
                <a:lnTo>
                  <a:pt x="385762" y="0"/>
                </a:lnTo>
                <a:lnTo>
                  <a:pt x="385762" y="384174"/>
                </a:lnTo>
                <a:lnTo>
                  <a:pt x="0" y="384174"/>
                </a:lnTo>
                <a:lnTo>
                  <a:pt x="0" y="0"/>
                </a:ln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824" name="Google Shape;824;g208c4d8577a_0_68"/>
          <p:cNvPicPr preferRelativeResize="0"/>
          <p:nvPr/>
        </p:nvPicPr>
        <p:blipFill rotWithShape="1">
          <a:blip r:embed="rId3">
            <a:alphaModFix/>
          </a:blip>
          <a:srcRect t="17296" b="17581"/>
          <a:stretch/>
        </p:blipFill>
        <p:spPr>
          <a:xfrm>
            <a:off x="0" y="0"/>
            <a:ext cx="2825825" cy="1051600"/>
          </a:xfrm>
          <a:prstGeom prst="rect">
            <a:avLst/>
          </a:prstGeom>
          <a:noFill/>
          <a:ln>
            <a:noFill/>
          </a:ln>
        </p:spPr>
      </p:pic>
      <p:sp>
        <p:nvSpPr>
          <p:cNvPr id="825" name="Google Shape;825;g208c4d8577a_0_68"/>
          <p:cNvSpPr/>
          <p:nvPr/>
        </p:nvSpPr>
        <p:spPr>
          <a:xfrm>
            <a:off x="0" y="1127800"/>
            <a:ext cx="3519000" cy="70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6" name="Google Shape;826;g208c4d8577a_0_68"/>
          <p:cNvSpPr txBox="1"/>
          <p:nvPr/>
        </p:nvSpPr>
        <p:spPr>
          <a:xfrm>
            <a:off x="2912200" y="173475"/>
            <a:ext cx="2212800" cy="677100"/>
          </a:xfrm>
          <a:prstGeom prst="rect">
            <a:avLst/>
          </a:prstGeom>
          <a:solidFill>
            <a:schemeClr val="lt1"/>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3870"/>
                </a:solidFill>
                <a:latin typeface="Oswald"/>
                <a:ea typeface="Oswald"/>
                <a:cs typeface="Oswald"/>
                <a:sym typeface="Oswald"/>
              </a:rPr>
              <a:t>INGENIERÍA DE </a:t>
            </a:r>
            <a:r>
              <a:rPr lang="en-US" sz="1600" b="0" i="0" u="none" strike="noStrike" cap="none">
                <a:solidFill>
                  <a:srgbClr val="003870"/>
                </a:solidFill>
                <a:latin typeface="Oswald SemiBold"/>
                <a:ea typeface="Oswald SemiBold"/>
                <a:cs typeface="Oswald SemiBold"/>
                <a:sym typeface="Oswald SemiBold"/>
              </a:rPr>
              <a:t>SISTEMAS Y COMPUTACIÓN</a:t>
            </a:r>
            <a:endParaRPr sz="1600" b="0" i="0" u="none" strike="noStrike" cap="none">
              <a:solidFill>
                <a:srgbClr val="003870"/>
              </a:solidFill>
              <a:latin typeface="Oswald SemiBold"/>
              <a:ea typeface="Oswald SemiBold"/>
              <a:cs typeface="Oswald SemiBold"/>
              <a:sym typeface="Oswald SemiBold"/>
            </a:endParaRPr>
          </a:p>
        </p:txBody>
      </p:sp>
      <p:sp>
        <p:nvSpPr>
          <p:cNvPr id="827" name="Google Shape;827;g208c4d8577a_0_68"/>
          <p:cNvSpPr/>
          <p:nvPr/>
        </p:nvSpPr>
        <p:spPr>
          <a:xfrm>
            <a:off x="2807500" y="273850"/>
            <a:ext cx="28500" cy="452400"/>
          </a:xfrm>
          <a:prstGeom prst="rect">
            <a:avLst/>
          </a:prstGeom>
          <a:solidFill>
            <a:srgbClr val="003870"/>
          </a:solidFill>
          <a:ln w="9525" cap="flat" cmpd="sng">
            <a:solidFill>
              <a:srgbClr val="00387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8" name="Google Shape;828;g208c4d8577a_0_68"/>
          <p:cNvSpPr txBox="1">
            <a:spLocks noGrp="1"/>
          </p:cNvSpPr>
          <p:nvPr>
            <p:ph type="title"/>
          </p:nvPr>
        </p:nvSpPr>
        <p:spPr>
          <a:xfrm>
            <a:off x="833125" y="1439200"/>
            <a:ext cx="9994500" cy="5232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latin typeface="Trebuchet MS"/>
                <a:ea typeface="Trebuchet MS"/>
                <a:cs typeface="Trebuchet MS"/>
                <a:sym typeface="Trebuchet MS"/>
              </a:rPr>
              <a:t>Creación y ejecución de un programa - Python</a:t>
            </a:r>
            <a:endParaRPr>
              <a:latin typeface="Trebuchet MS"/>
              <a:ea typeface="Trebuchet MS"/>
              <a:cs typeface="Trebuchet MS"/>
              <a:sym typeface="Trebuchet MS"/>
            </a:endParaRPr>
          </a:p>
        </p:txBody>
      </p:sp>
      <p:sp>
        <p:nvSpPr>
          <p:cNvPr id="829" name="Google Shape;829;g208c4d8577a_0_68"/>
          <p:cNvSpPr txBox="1"/>
          <p:nvPr/>
        </p:nvSpPr>
        <p:spPr>
          <a:xfrm>
            <a:off x="695175" y="2852863"/>
            <a:ext cx="6000900" cy="2400627"/>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2500"/>
              <a:buFont typeface="Arial"/>
              <a:buNone/>
            </a:pPr>
            <a:r>
              <a:rPr lang="en-US" sz="2400" b="0" i="0" u="none" strike="noStrike" cap="none">
                <a:solidFill>
                  <a:schemeClr val="dk1"/>
                </a:solidFill>
                <a:highlight>
                  <a:srgbClr val="FFFFFF"/>
                </a:highlight>
                <a:latin typeface="Roboto" panose="02000000000000000000" pitchFamily="2" charset="0"/>
                <a:ea typeface="Roboto" panose="02000000000000000000" pitchFamily="2" charset="0"/>
                <a:cs typeface="Trebuchet MS"/>
                <a:sym typeface="Trebuchet MS"/>
              </a:rPr>
              <a:t>Al contrario Python usualmente no necesita un </a:t>
            </a:r>
            <a:r>
              <a:rPr lang="en-US" sz="2400" b="0" i="0" u="none" strike="noStrike" cap="none">
                <a:solidFill>
                  <a:schemeClr val="dk1"/>
                </a:solidFill>
                <a:highlight>
                  <a:srgbClr val="FFFFFF"/>
                </a:highlight>
                <a:latin typeface="Roboto" panose="02000000000000000000" pitchFamily="2" charset="0"/>
                <a:ea typeface="Roboto" panose="02000000000000000000" pitchFamily="2" charset="0"/>
                <a:cs typeface="Courier New"/>
                <a:sym typeface="Courier New"/>
              </a:rPr>
              <a:t>main </a:t>
            </a:r>
            <a:r>
              <a:rPr lang="en-US" sz="2400" b="0" i="0" u="none" strike="noStrike" cap="none">
                <a:solidFill>
                  <a:schemeClr val="dk1"/>
                </a:solidFill>
                <a:highlight>
                  <a:srgbClr val="FFFFFF"/>
                </a:highlight>
                <a:latin typeface="Roboto" panose="02000000000000000000" pitchFamily="2" charset="0"/>
                <a:ea typeface="Roboto" panose="02000000000000000000" pitchFamily="2" charset="0"/>
                <a:cs typeface="Trebuchet MS"/>
                <a:sym typeface="Trebuchet MS"/>
              </a:rPr>
              <a:t>como clase pública universal donde se desarrolla el trabajo, sin embargo, para inicializar lo más común es declarar las librerías que se piensa usar (esto aplica también para Java).</a:t>
            </a:r>
            <a:endParaRPr sz="2000" b="0" i="0" u="none" strike="noStrike" cap="none">
              <a:solidFill>
                <a:schemeClr val="dk1"/>
              </a:solidFill>
              <a:latin typeface="Roboto" panose="02000000000000000000" pitchFamily="2" charset="0"/>
              <a:ea typeface="Roboto" panose="02000000000000000000" pitchFamily="2" charset="0"/>
              <a:cs typeface="Trebuchet MS"/>
              <a:sym typeface="Trebuchet MS"/>
            </a:endParaRPr>
          </a:p>
        </p:txBody>
      </p:sp>
      <p:pic>
        <p:nvPicPr>
          <p:cNvPr id="830" name="Google Shape;830;g208c4d8577a_0_68"/>
          <p:cNvPicPr preferRelativeResize="0"/>
          <p:nvPr/>
        </p:nvPicPr>
        <p:blipFill rotWithShape="1">
          <a:blip r:embed="rId4">
            <a:alphaModFix/>
          </a:blip>
          <a:srcRect l="3025" t="37881" r="69346" b="15943"/>
          <a:stretch/>
        </p:blipFill>
        <p:spPr>
          <a:xfrm>
            <a:off x="7404513" y="2375850"/>
            <a:ext cx="4236275" cy="3533701"/>
          </a:xfrm>
          <a:prstGeom prst="rect">
            <a:avLst/>
          </a:prstGeom>
          <a:noFill/>
          <a:ln w="9525" cap="flat" cmpd="sng">
            <a:solidFill>
              <a:srgbClr val="00AFAA"/>
            </a:solidFill>
            <a:prstDash val="solid"/>
            <a:round/>
            <a:headEnd type="none" w="sm" len="sm"/>
            <a:tailEnd type="none" w="sm" len="sm"/>
          </a:ln>
        </p:spPr>
      </p:pic>
      <p:sp>
        <p:nvSpPr>
          <p:cNvPr id="831" name="Google Shape;831;g208c4d8577a_0_68"/>
          <p:cNvSpPr/>
          <p:nvPr/>
        </p:nvSpPr>
        <p:spPr>
          <a:xfrm>
            <a:off x="8009098" y="0"/>
            <a:ext cx="4177294" cy="510604"/>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32" name="Google Shape;832;g208c4d8577a_0_68"/>
          <p:cNvSpPr txBox="1"/>
          <p:nvPr/>
        </p:nvSpPr>
        <p:spPr>
          <a:xfrm>
            <a:off x="7994075" y="0"/>
            <a:ext cx="41829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US" sz="2000" b="0" i="0" u="none" strike="noStrike" cap="none">
                <a:solidFill>
                  <a:srgbClr val="003870"/>
                </a:solidFill>
                <a:latin typeface="Trebuchet MS"/>
                <a:ea typeface="Trebuchet MS"/>
                <a:cs typeface="Trebuchet MS"/>
                <a:sym typeface="Trebuchet MS"/>
              </a:rPr>
              <a:t>Entrada y Salida de Variables</a:t>
            </a:r>
            <a:endParaRPr sz="2000" b="0" i="0" u="none" strike="noStrike" cap="none">
              <a:solidFill>
                <a:srgbClr val="003870"/>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281</Words>
  <Application>Microsoft Office PowerPoint</Application>
  <PresentationFormat>Panorámica</PresentationFormat>
  <Paragraphs>34</Paragraphs>
  <Slides>4</Slides>
  <Notes>4</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4</vt:i4>
      </vt:variant>
    </vt:vector>
  </HeadingPairs>
  <TitlesOfParts>
    <vt:vector size="12" baseType="lpstr">
      <vt:lpstr>Trebuchet MS</vt:lpstr>
      <vt:lpstr>Calibri</vt:lpstr>
      <vt:lpstr>Oswald</vt:lpstr>
      <vt:lpstr>Arial</vt:lpstr>
      <vt:lpstr>Oswald SemiBold</vt:lpstr>
      <vt:lpstr>Roboto</vt:lpstr>
      <vt:lpstr>Cormorant Light</vt:lpstr>
      <vt:lpstr>Office Theme</vt:lpstr>
      <vt:lpstr>Lenguajes de programación</vt:lpstr>
      <vt:lpstr>Se escribe el código fuente del programa en un lenguaje de alto nivel  • Se compila en código de máquina utilizando un compilador  • Se convierte en un binario/ejecutable (lenguaje de máquina) utilizando un ensamblador  • Se ejecuta en una máquina con la arquitectura para la que fué ensamblado el programa  En java a parte del compilador utiliza un intérprete, este es un programa informático que procesa el código fuente de un proyecto de software durante su tiempo de ejecución, es decir, mientras el software se está ejecutando, y actúa como una interfaz entre ese proyecto y el procesador</vt:lpstr>
      <vt:lpstr>Creación y ejecución de un programa - Java</vt:lpstr>
      <vt:lpstr>Creación y ejecución de un programa - Python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Lenguajes de programación</dc:title>
  <cp:lastModifiedBy>RICARDO  ORTEGA BOLA�OS</cp:lastModifiedBy>
  <cp:revision>2</cp:revision>
  <dcterms:created xsi:type="dcterms:W3CDTF">2022-07-17T16:15:25Z</dcterms:created>
  <dcterms:modified xsi:type="dcterms:W3CDTF">2023-08-30T22:54:53Z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