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724-89E1-4492-B38C-6B170C6757FD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CDFB-1B50-4CC0-8D5F-23AA3EF0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33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724-89E1-4492-B38C-6B170C6757FD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CDFB-1B50-4CC0-8D5F-23AA3EF0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07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724-89E1-4492-B38C-6B170C6757FD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CDFB-1B50-4CC0-8D5F-23AA3EF0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28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724-89E1-4492-B38C-6B170C6757FD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CDFB-1B50-4CC0-8D5F-23AA3EF0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88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724-89E1-4492-B38C-6B170C6757FD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CDFB-1B50-4CC0-8D5F-23AA3EF0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35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724-89E1-4492-B38C-6B170C6757FD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CDFB-1B50-4CC0-8D5F-23AA3EF0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47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724-89E1-4492-B38C-6B170C6757FD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CDFB-1B50-4CC0-8D5F-23AA3EF0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68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724-89E1-4492-B38C-6B170C6757FD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CDFB-1B50-4CC0-8D5F-23AA3EF0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66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724-89E1-4492-B38C-6B170C6757FD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CDFB-1B50-4CC0-8D5F-23AA3EF0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9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724-89E1-4492-B38C-6B170C6757FD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CDFB-1B50-4CC0-8D5F-23AA3EF0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1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0724-89E1-4492-B38C-6B170C6757FD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CDFB-1B50-4CC0-8D5F-23AA3EF0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10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D0724-89E1-4492-B38C-6B170C6757FD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DCDFB-1B50-4CC0-8D5F-23AA3EF0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23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64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máquina DEV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Instalar</a:t>
            </a:r>
          </a:p>
          <a:p>
            <a:pPr lvl="1"/>
            <a:r>
              <a:rPr lang="pt-BR" dirty="0" smtClean="0"/>
              <a:t>XAMPP - ou servidor apache</a:t>
            </a:r>
          </a:p>
          <a:p>
            <a:pPr lvl="1"/>
            <a:r>
              <a:rPr lang="pt-BR" dirty="0" err="1" smtClean="0"/>
              <a:t>PostgreSQL</a:t>
            </a:r>
            <a:endParaRPr lang="pt-BR" dirty="0" smtClean="0"/>
          </a:p>
          <a:p>
            <a:pPr lvl="1"/>
            <a:r>
              <a:rPr lang="pt-BR" dirty="0" err="1" smtClean="0"/>
              <a:t>SourceTree</a:t>
            </a:r>
            <a:r>
              <a:rPr lang="pt-BR" dirty="0" smtClean="0"/>
              <a:t> – ou outro cliente </a:t>
            </a:r>
            <a:r>
              <a:rPr lang="pt-BR" dirty="0" err="1" smtClean="0"/>
              <a:t>git</a:t>
            </a:r>
            <a:endParaRPr lang="pt-BR" dirty="0"/>
          </a:p>
          <a:p>
            <a:pPr lvl="1"/>
            <a:r>
              <a:rPr lang="pt-BR" dirty="0" err="1" smtClean="0"/>
              <a:t>Netbeans</a:t>
            </a:r>
            <a:r>
              <a:rPr lang="pt-BR" dirty="0" smtClean="0"/>
              <a:t> PHP – ou IDE de preferência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433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máquina DEV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SourceTree</a:t>
            </a:r>
            <a:r>
              <a:rPr lang="pt-BR" dirty="0" smtClean="0"/>
              <a:t> – ou outro cliente </a:t>
            </a:r>
            <a:r>
              <a:rPr lang="pt-BR" dirty="0" err="1" smtClean="0"/>
              <a:t>git</a:t>
            </a:r>
            <a:endParaRPr lang="pt-BR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Clonar o repositório https://github.com/BioBD/respuc.git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PostgreSQL</a:t>
            </a:r>
            <a:endParaRPr lang="pt-BR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Criar banco “</a:t>
            </a:r>
            <a:r>
              <a:rPr lang="pt-BR" dirty="0" err="1" smtClean="0"/>
              <a:t>app_dev</a:t>
            </a:r>
            <a:r>
              <a:rPr lang="pt-BR" dirty="0" smtClean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Restaurar “</a:t>
            </a:r>
            <a:r>
              <a:rPr lang="pt-BR" u="sng" dirty="0" err="1" smtClean="0"/>
              <a:t>doc</a:t>
            </a:r>
            <a:r>
              <a:rPr lang="pt-BR" u="sng" dirty="0" smtClean="0"/>
              <a:t>/</a:t>
            </a:r>
            <a:r>
              <a:rPr lang="pt-BR" u="sng" smtClean="0"/>
              <a:t>app_dev.backup</a:t>
            </a:r>
            <a:r>
              <a:rPr lang="pt-BR" dirty="0" smtClean="0"/>
              <a:t>”</a:t>
            </a:r>
          </a:p>
          <a:p>
            <a:pPr marL="914400" lvl="1" indent="-45720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XAMPP - ou servidor apache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Alterar path </a:t>
            </a:r>
            <a:r>
              <a:rPr lang="pt-BR" dirty="0" err="1" smtClean="0"/>
              <a:t>DocumentRoot</a:t>
            </a:r>
            <a:r>
              <a:rPr lang="pt-BR" dirty="0" smtClean="0"/>
              <a:t> em </a:t>
            </a:r>
            <a:r>
              <a:rPr lang="pt-BR" dirty="0" err="1" smtClean="0"/>
              <a:t>httpd.conf</a:t>
            </a:r>
            <a:endParaRPr lang="pt-BR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dirty="0" err="1" smtClean="0"/>
              <a:t>Descomentar</a:t>
            </a:r>
            <a:r>
              <a:rPr lang="pt-BR" dirty="0" smtClean="0"/>
              <a:t> as bibliotecas: </a:t>
            </a:r>
            <a:r>
              <a:rPr lang="pt-BR" dirty="0" err="1" smtClean="0"/>
              <a:t>extension</a:t>
            </a:r>
            <a:r>
              <a:rPr lang="pt-BR" dirty="0" smtClean="0"/>
              <a:t>=php_pdo_pgsql.dll; extension=php_pgsql.dll no arquivo “php.ini”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Reiniciar o serviço</a:t>
            </a:r>
          </a:p>
          <a:p>
            <a:pPr marL="914400" lvl="1" indent="-45720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Netbeans</a:t>
            </a:r>
            <a:endParaRPr lang="pt-BR" dirty="0" smtClean="0"/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Abrir projeto em “</a:t>
            </a:r>
            <a:r>
              <a:rPr lang="pt-BR" dirty="0" err="1" smtClean="0"/>
              <a:t>app</a:t>
            </a:r>
            <a:r>
              <a:rPr lang="pt-BR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44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máquina DEV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2" y="2096294"/>
            <a:ext cx="89058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máquina DEV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305" y="1825625"/>
            <a:ext cx="61033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5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96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Configuração máquina DEV</vt:lpstr>
      <vt:lpstr>Configuração máquina DEV</vt:lpstr>
      <vt:lpstr>Configuração máquina DEV</vt:lpstr>
      <vt:lpstr>Configuração máquina DEV</vt:lpstr>
      <vt:lpstr>RUN!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Pereira</dc:creator>
  <cp:lastModifiedBy>Rafael Pereira</cp:lastModifiedBy>
  <cp:revision>7</cp:revision>
  <dcterms:created xsi:type="dcterms:W3CDTF">2017-02-20T17:54:17Z</dcterms:created>
  <dcterms:modified xsi:type="dcterms:W3CDTF">2017-02-20T18:25:20Z</dcterms:modified>
</cp:coreProperties>
</file>