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59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B91D2-9E79-412C-A7F0-44859A33EAAA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B0A3-D39E-41A6-94A4-2DD56B9D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6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7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2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9B2E-78D5-485D-A6F0-B187A4DDDF47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E2C-6156-456C-A622-3A32F4BE83F2}" type="datetime1">
              <a:rPr lang="en-US" smtClean="0"/>
              <a:t>11/9/2015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CFA-AFAD-4538-AA5D-CFB423E6D282}" type="datetime1">
              <a:rPr lang="en-US" smtClean="0"/>
              <a:t>11/9/2015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741-CF18-4F4B-A360-E0CC354E7B30}" type="datetime1">
              <a:rPr lang="en-US" smtClean="0"/>
              <a:t>11/9/2015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3E4-1B80-4765-A130-AB5527270AB1}" type="datetime1">
              <a:rPr lang="en-US" smtClean="0"/>
              <a:t>11/9/2015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526-7610-4673-941F-CC74A1538ACF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EA14-5288-4929-8EB4-C2AFA9E01B25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0FD4-9793-40E5-9CE1-4FFB9A5AFE1A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DE47-8504-4660-8E21-48372A496086}" type="datetime1">
              <a:rPr lang="en-US" smtClean="0"/>
              <a:t>11/9/2015</a:t>
            </a:fld>
            <a:endParaRPr lang="en-US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00AF-2196-49C2-B5FC-E504BFCFB518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81A4-5ABE-4049-9281-FE6E3D21EF02}" type="datetime1">
              <a:rPr lang="en-US" smtClean="0"/>
              <a:t>11/9/2015</a:t>
            </a:fld>
            <a:endParaRPr lang="en-US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247C-1EF3-4169-97A3-32185EC46D20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7045-2F04-44F0-9495-EEEA140602D0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49C4-57A2-40B7-AA30-3457BC3A22F5}" type="datetime1">
              <a:rPr lang="en-US" smtClean="0"/>
              <a:t>11/9/2015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FC3-E45B-4C79-8CE1-D6DB915489A4}" type="datetime1">
              <a:rPr lang="en-US" smtClean="0"/>
              <a:t>11/9/2015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73F4-E9B7-486B-A3A2-20A25FAC6DA9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5617749/how-to-validate-a-url-website-name-in-edittext-in-android/7754297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2 – Activities, Fragments and Intents</a:t>
            </a:r>
          </a:p>
          <a:p>
            <a:r>
              <a:rPr lang="en-US" dirty="0" smtClean="0"/>
              <a:t>Lab Exercises</a:t>
            </a:r>
          </a:p>
        </p:txBody>
      </p:sp>
      <p:pic>
        <p:nvPicPr>
          <p:cNvPr id="2050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04" y="5567"/>
            <a:ext cx="457772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2 – Activities, Fragments and Intents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1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application based on the "Empty Activity" template</a:t>
            </a:r>
          </a:p>
          <a:p>
            <a:pPr lvl="1"/>
            <a:r>
              <a:rPr lang="en-US" dirty="0" smtClean="0"/>
              <a:t>Or change the one you already created</a:t>
            </a:r>
          </a:p>
          <a:p>
            <a:endParaRPr lang="en-US" dirty="0"/>
          </a:p>
          <a:p>
            <a:r>
              <a:rPr lang="en-US" dirty="0" smtClean="0"/>
              <a:t>Change the text "Hello World" to "Hello Universe"</a:t>
            </a:r>
          </a:p>
          <a:p>
            <a:endParaRPr lang="en-US" dirty="0" smtClean="0"/>
          </a:p>
          <a:p>
            <a:r>
              <a:rPr lang="en-US" dirty="0" smtClean="0"/>
              <a:t>Add a label at the bottom stating "Developed by … @VIVES"</a:t>
            </a:r>
          </a:p>
          <a:p>
            <a:endParaRPr lang="en-US" dirty="0" smtClean="0"/>
          </a:p>
          <a:p>
            <a:r>
              <a:rPr lang="en-US" dirty="0" smtClean="0"/>
              <a:t>Add a button to your application and change the text to "Touch Me Please"</a:t>
            </a:r>
          </a:p>
          <a:p>
            <a:pPr lvl="1"/>
            <a:r>
              <a:rPr lang="en-US" dirty="0" smtClean="0"/>
              <a:t>Give the button a decent ID</a:t>
            </a:r>
          </a:p>
          <a:p>
            <a:pPr lvl="2"/>
            <a:r>
              <a:rPr lang="en-US" dirty="0" smtClean="0"/>
              <a:t>Example "</a:t>
            </a:r>
            <a:r>
              <a:rPr lang="en-US" dirty="0" err="1" smtClean="0"/>
              <a:t>touchMeButton</a:t>
            </a:r>
            <a:r>
              <a:rPr lang="en-US" dirty="0" smtClean="0"/>
              <a:t>"</a:t>
            </a:r>
          </a:p>
          <a:p>
            <a:pPr lvl="2"/>
            <a:r>
              <a:rPr lang="en-US" dirty="0" smtClean="0"/>
              <a:t>This will allow you and others to easily identify the button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6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following code to your "</a:t>
            </a:r>
            <a:r>
              <a:rPr lang="en-US" dirty="0" smtClean="0">
                <a:solidFill>
                  <a:srgbClr val="0070C0"/>
                </a:solidFill>
              </a:rPr>
              <a:t>Main Activity</a:t>
            </a:r>
            <a:r>
              <a:rPr lang="en-US" dirty="0" smtClean="0"/>
              <a:t>" java source code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This code will show a </a:t>
            </a:r>
            <a:r>
              <a:rPr lang="en-US" dirty="0" smtClean="0">
                <a:solidFill>
                  <a:srgbClr val="00B050"/>
                </a:solidFill>
              </a:rPr>
              <a:t>small message</a:t>
            </a:r>
            <a:r>
              <a:rPr lang="en-US" dirty="0" smtClean="0"/>
              <a:t> at the bottom (called a </a:t>
            </a:r>
            <a:r>
              <a:rPr lang="en-US" dirty="0" smtClean="0">
                <a:solidFill>
                  <a:srgbClr val="00B050"/>
                </a:solidFill>
              </a:rPr>
              <a:t>Toast</a:t>
            </a:r>
            <a:r>
              <a:rPr lang="en-US" dirty="0" smtClean="0"/>
              <a:t> in Android) when the button is clicked.</a:t>
            </a:r>
          </a:p>
          <a:p>
            <a:pPr lvl="1"/>
            <a:r>
              <a:rPr lang="en-US" dirty="0" smtClean="0"/>
              <a:t>This is also called 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event handler</a:t>
            </a:r>
          </a:p>
          <a:p>
            <a:pPr lvl="2"/>
            <a:r>
              <a:rPr lang="en-US" dirty="0" smtClean="0"/>
              <a:t>Note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</a:t>
            </a:r>
            <a:r>
              <a:rPr lang="en-US" dirty="0" smtClean="0"/>
              <a:t> which is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View</a:t>
            </a:r>
            <a:r>
              <a:rPr lang="en-US" dirty="0" smtClean="0"/>
              <a:t> (graphical element) that </a:t>
            </a:r>
            <a:r>
              <a:rPr lang="en-US" dirty="0" smtClean="0">
                <a:solidFill>
                  <a:srgbClr val="0070C0"/>
                </a:solidFill>
              </a:rPr>
              <a:t>caused </a:t>
            </a:r>
            <a:r>
              <a:rPr lang="en-US" dirty="0" smtClean="0"/>
              <a:t>the event </a:t>
            </a:r>
            <a:r>
              <a:rPr lang="en-US" dirty="0" smtClean="0">
                <a:solidFill>
                  <a:srgbClr val="0070C0"/>
                </a:solidFill>
              </a:rPr>
              <a:t>handler </a:t>
            </a:r>
            <a:r>
              <a:rPr lang="en-US" dirty="0" smtClean="0"/>
              <a:t>to be </a:t>
            </a:r>
            <a:r>
              <a:rPr lang="en-US" dirty="0" smtClean="0">
                <a:solidFill>
                  <a:srgbClr val="0070C0"/>
                </a:solidFill>
              </a:rPr>
              <a:t>fired</a:t>
            </a:r>
          </a:p>
          <a:p>
            <a:pPr lvl="2"/>
            <a:r>
              <a:rPr lang="en-US" dirty="0" smtClean="0"/>
              <a:t>Always </a:t>
            </a:r>
            <a:r>
              <a:rPr lang="en-US" dirty="0" smtClean="0">
                <a:solidFill>
                  <a:srgbClr val="00B050"/>
                </a:solidFill>
              </a:rPr>
              <a:t>public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void</a:t>
            </a:r>
            <a:r>
              <a:rPr lang="en-US" dirty="0" smtClean="0"/>
              <a:t> (no return value)</a:t>
            </a:r>
          </a:p>
          <a:p>
            <a:pPr lvl="1"/>
            <a:r>
              <a:rPr lang="en-US" dirty="0" smtClean="0"/>
              <a:t>You can use the </a:t>
            </a:r>
            <a:r>
              <a:rPr lang="en-US" dirty="0" smtClean="0">
                <a:solidFill>
                  <a:srgbClr val="C00000"/>
                </a:solidFill>
              </a:rPr>
              <a:t>ALT-ENTER</a:t>
            </a:r>
            <a:r>
              <a:rPr lang="en-US" dirty="0" smtClean="0"/>
              <a:t> shortcut key to </a:t>
            </a:r>
            <a:r>
              <a:rPr lang="en-US" dirty="0" smtClean="0">
                <a:solidFill>
                  <a:srgbClr val="C00000"/>
                </a:solidFill>
              </a:rPr>
              <a:t>import libraries </a:t>
            </a:r>
            <a:r>
              <a:rPr lang="en-US" dirty="0" smtClean="0"/>
              <a:t>when necessary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7533" y="2211076"/>
            <a:ext cx="815166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touchMePleaseOnClick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(View view)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Toast.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Universe"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	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Toast.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LENGTH_SHORT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).show();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While we did create a method with code to be executed when the button is pressed there is </a:t>
            </a:r>
            <a:r>
              <a:rPr lang="en-US" dirty="0" smtClean="0">
                <a:solidFill>
                  <a:srgbClr val="00B050"/>
                </a:solidFill>
              </a:rPr>
              <a:t>no connection </a:t>
            </a:r>
            <a:r>
              <a:rPr lang="en-US" dirty="0" smtClean="0"/>
              <a:t>between the </a:t>
            </a:r>
            <a:r>
              <a:rPr lang="en-US" dirty="0" smtClean="0">
                <a:solidFill>
                  <a:srgbClr val="00B050"/>
                </a:solidFill>
              </a:rPr>
              <a:t>method</a:t>
            </a:r>
            <a:r>
              <a:rPr lang="en-US" dirty="0" smtClean="0"/>
              <a:t> and the actual </a:t>
            </a:r>
            <a:r>
              <a:rPr lang="en-US" dirty="0" smtClean="0">
                <a:solidFill>
                  <a:srgbClr val="00B050"/>
                </a:solidFill>
              </a:rPr>
              <a:t>button</a:t>
            </a:r>
          </a:p>
          <a:p>
            <a:pPr lvl="1"/>
            <a:r>
              <a:rPr lang="en-US" dirty="0" smtClean="0"/>
              <a:t>This needs to be done in the markup code of the button (in the XML file)</a:t>
            </a:r>
          </a:p>
          <a:p>
            <a:pPr lvl="1"/>
            <a:r>
              <a:rPr lang="en-US" dirty="0"/>
              <a:t>We call this </a:t>
            </a:r>
            <a:r>
              <a:rPr lang="en-US" dirty="0">
                <a:solidFill>
                  <a:srgbClr val="00B050"/>
                </a:solidFill>
              </a:rPr>
              <a:t>registering an event </a:t>
            </a:r>
            <a:r>
              <a:rPr lang="en-US" dirty="0" smtClean="0">
                <a:solidFill>
                  <a:srgbClr val="00B050"/>
                </a:solidFill>
              </a:rPr>
              <a:t>handler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Notice that we need to specify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name of the method </a:t>
            </a:r>
            <a:r>
              <a:rPr lang="en-US" dirty="0" smtClean="0"/>
              <a:t>for the "</a:t>
            </a:r>
            <a:r>
              <a:rPr lang="en-US" dirty="0" err="1" smtClean="0"/>
              <a:t>onClick</a:t>
            </a:r>
            <a:r>
              <a:rPr lang="en-US" dirty="0" smtClean="0"/>
              <a:t>" property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case sensitive </a:t>
            </a:r>
            <a:r>
              <a:rPr lang="en-US" dirty="0" smtClean="0"/>
              <a:t>!)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Tab completion </a:t>
            </a:r>
            <a:r>
              <a:rPr lang="en-US" dirty="0" smtClean="0"/>
              <a:t>will be your </a:t>
            </a:r>
            <a:r>
              <a:rPr lang="en-US" dirty="0" smtClean="0">
                <a:solidFill>
                  <a:srgbClr val="C00000"/>
                </a:solidFill>
              </a:rPr>
              <a:t>best friend </a:t>
            </a:r>
            <a:r>
              <a:rPr lang="en-US" dirty="0" smtClean="0"/>
              <a:t>if you allow it to be !!!!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</a:t>
            </a:fld>
            <a:endParaRPr 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22449" y="2819473"/>
            <a:ext cx="594244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:layout_width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:layout_height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"Touch Me Please"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touchMeButton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:layout_alignParentBottom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:layout_centerHorizontal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:onClick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touchMePleaseOnClick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9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some more code the button event handler to output a message to the console</a:t>
            </a:r>
          </a:p>
          <a:p>
            <a:pPr lvl="1"/>
            <a:r>
              <a:rPr lang="en-US" dirty="0" smtClean="0"/>
              <a:t>This can be very handy when debugging an application</a:t>
            </a:r>
          </a:p>
          <a:p>
            <a:pPr lvl="1"/>
            <a:r>
              <a:rPr lang="en-US" dirty="0" smtClean="0"/>
              <a:t>Find out how you can show these </a:t>
            </a:r>
            <a:r>
              <a:rPr lang="en-US" smtClean="0"/>
              <a:t>messages inside </a:t>
            </a:r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39333" y="3324574"/>
            <a:ext cx="542611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"TAG"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message"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Verbose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message"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Warning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message"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message"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Debug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38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Android project and override all the lifecycle stage methods of the main activity.</a:t>
            </a:r>
          </a:p>
          <a:p>
            <a:pPr lvl="1"/>
            <a:r>
              <a:rPr lang="en-US" dirty="0" smtClean="0"/>
              <a:t>Output a log message in each method identifying the method</a:t>
            </a:r>
          </a:p>
          <a:p>
            <a:pPr lvl="1"/>
            <a:r>
              <a:rPr lang="en-US" dirty="0" smtClean="0"/>
              <a:t>You can use the following methods of the Log class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Test the application and take a look at the </a:t>
            </a:r>
            <a:r>
              <a:rPr lang="en-US" dirty="0" err="1" smtClean="0"/>
              <a:t>logcat</a:t>
            </a:r>
            <a:r>
              <a:rPr lang="en-US" dirty="0" smtClean="0"/>
              <a:t> output when pausing and resuming the application. Also try to open another application while keeping your application in the background.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logcat</a:t>
            </a:r>
            <a:r>
              <a:rPr lang="en-US" dirty="0" smtClean="0"/>
              <a:t> filter to only show the messages with your TAG.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25905" y="2959777"/>
            <a:ext cx="6067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Log.v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(“Lifecycle”, “My message”);	// Verbose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Log.w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Lifecycle”, “My message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”);	// Warning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Log.e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Lifecycle”, “My message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”);	// Error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Log.d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Lifecycle”, “My message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”);	// Debug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905041" y="4094570"/>
            <a:ext cx="122189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37932" y="4143866"/>
            <a:ext cx="55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TAG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99172" y="4094570"/>
            <a:ext cx="13594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2360" y="4119646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Message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1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application</a:t>
            </a:r>
          </a:p>
          <a:p>
            <a:r>
              <a:rPr lang="en-US" dirty="0" smtClean="0"/>
              <a:t>Add an </a:t>
            </a:r>
            <a:r>
              <a:rPr lang="en-US" dirty="0" err="1" smtClean="0"/>
              <a:t>EditText</a:t>
            </a:r>
            <a:r>
              <a:rPr lang="en-US" dirty="0" smtClean="0"/>
              <a:t> component to the UI and a button with the text “Open Website”</a:t>
            </a:r>
          </a:p>
          <a:p>
            <a:r>
              <a:rPr lang="en-US" dirty="0" smtClean="0"/>
              <a:t>When the user presses the button a </a:t>
            </a:r>
            <a:r>
              <a:rPr lang="en-US" dirty="0" err="1" smtClean="0"/>
              <a:t>webbrowser</a:t>
            </a:r>
            <a:r>
              <a:rPr lang="en-US" dirty="0" smtClean="0"/>
              <a:t> should open the website URL that the user has given in the </a:t>
            </a:r>
            <a:r>
              <a:rPr lang="en-US" dirty="0" err="1" smtClean="0"/>
              <a:t>EditText</a:t>
            </a:r>
            <a:endParaRPr lang="en-US" dirty="0" smtClean="0"/>
          </a:p>
          <a:p>
            <a:r>
              <a:rPr lang="en-US" dirty="0" smtClean="0"/>
              <a:t>If the user has not provided a valid URL do not open the browser and display a </a:t>
            </a:r>
            <a:r>
              <a:rPr lang="en-US" dirty="0" err="1" smtClean="0"/>
              <a:t>ToastMessage</a:t>
            </a:r>
            <a:r>
              <a:rPr lang="en-US" dirty="0" smtClean="0"/>
              <a:t> stating that the URL is invalid</a:t>
            </a:r>
          </a:p>
          <a:p>
            <a:pPr lvl="1"/>
            <a:r>
              <a:rPr lang="en-US" dirty="0" smtClean="0"/>
              <a:t>Also make the background color of the </a:t>
            </a:r>
            <a:r>
              <a:rPr lang="en-US" dirty="0" err="1" smtClean="0"/>
              <a:t>EditText</a:t>
            </a:r>
            <a:r>
              <a:rPr lang="en-US" dirty="0" smtClean="0"/>
              <a:t> component slightly red</a:t>
            </a:r>
          </a:p>
          <a:p>
            <a:pPr lvl="1"/>
            <a:r>
              <a:rPr lang="en-US" dirty="0" smtClean="0"/>
              <a:t>Useful tip on checking if URL </a:t>
            </a:r>
            <a:r>
              <a:rPr lang="en-US" dirty="0"/>
              <a:t>is valid: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stackoverflow.com/questions/5617749/how-to-validate-a-url-website-name-in-edittext-in-android/7754297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Also add an About Activity with some information on your application.</a:t>
            </a:r>
          </a:p>
          <a:p>
            <a:r>
              <a:rPr lang="en-US" dirty="0" smtClean="0"/>
              <a:t>Add a button on your main activity to launch the </a:t>
            </a:r>
            <a:r>
              <a:rPr lang="en-US" smtClean="0"/>
              <a:t>About activity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51281"/>
      </p:ext>
    </p:extLst>
  </p:cSld>
  <p:clrMapOvr>
    <a:masterClrMapping/>
  </p:clrMapOvr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958</TotalTime>
  <Words>549</Words>
  <Application>Microsoft Office PowerPoint</Application>
  <PresentationFormat>On-screen Show (4:3)</PresentationFormat>
  <Paragraphs>87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Courier New</vt:lpstr>
      <vt:lpstr>VIVES sjabloon 2013</vt:lpstr>
      <vt:lpstr>Android Development</vt:lpstr>
      <vt:lpstr>Android Development Chapter 2 – Activities, Fragments and Intents</vt:lpstr>
      <vt:lpstr>LAB Exercise</vt:lpstr>
      <vt:lpstr>LAB Exercise</vt:lpstr>
      <vt:lpstr>LAB Exercise</vt:lpstr>
      <vt:lpstr>LAB Exercise</vt:lpstr>
      <vt:lpstr>Assignment 1</vt:lpstr>
      <vt:lpstr>Assignment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 De Witte</cp:lastModifiedBy>
  <cp:revision>139</cp:revision>
  <dcterms:created xsi:type="dcterms:W3CDTF">2014-10-16T09:28:33Z</dcterms:created>
  <dcterms:modified xsi:type="dcterms:W3CDTF">2015-11-09T19:18:18Z</dcterms:modified>
</cp:coreProperties>
</file>