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1" r:id="rId14"/>
    <p:sldId id="272" r:id="rId15"/>
    <p:sldId id="273" r:id="rId16"/>
    <p:sldId id="270" r:id="rId17"/>
    <p:sldId id="282" r:id="rId18"/>
    <p:sldId id="274" r:id="rId19"/>
    <p:sldId id="275" r:id="rId20"/>
    <p:sldId id="276" r:id="rId21"/>
    <p:sldId id="277" r:id="rId22"/>
    <p:sldId id="280" r:id="rId23"/>
    <p:sldId id="278" r:id="rId24"/>
    <p:sldId id="279" r:id="rId25"/>
    <p:sldId id="283" r:id="rId26"/>
    <p:sldId id="285" r:id="rId27"/>
    <p:sldId id="284" r:id="rId28"/>
    <p:sldId id="286" r:id="rId29"/>
    <p:sldId id="287" r:id="rId30"/>
    <p:sldId id="290" r:id="rId31"/>
    <p:sldId id="289" r:id="rId32"/>
    <p:sldId id="291" r:id="rId3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973" autoAdjust="0"/>
  </p:normalViewPr>
  <p:slideViewPr>
    <p:cSldViewPr snapToGrid="0">
      <p:cViewPr varScale="1">
        <p:scale>
          <a:sx n="92" d="100"/>
          <a:sy n="92" d="100"/>
        </p:scale>
        <p:origin x="15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https://www.google.com/design/spec/material-design/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LayoutInflater</a:t>
            </a:r>
            <a:r>
              <a:rPr lang="en-US" dirty="0" smtClean="0"/>
              <a:t> class is used to instantiate layout XML file into its corresponding View objects.</a:t>
            </a:r>
          </a:p>
          <a:p>
            <a:endParaRPr lang="en-US" dirty="0" smtClean="0"/>
          </a:p>
          <a:p>
            <a:r>
              <a:rPr lang="en-US" dirty="0" smtClean="0"/>
              <a:t>In other words, it takes as input an XML file and builds the View objects from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6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ArrayAdapter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 – Designing your User Interface with Views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populate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 – Call the populate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1062" y="2472010"/>
            <a:ext cx="638187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We don't need this (automatically generated)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Populate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pupulateListView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the </a:t>
            </a:r>
            <a:r>
              <a:rPr lang="en-US" dirty="0" err="1" smtClean="0"/>
              <a:t>onListItemClick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6 </a:t>
            </a:r>
            <a:r>
              <a:rPr lang="en-US" dirty="0"/>
              <a:t>– </a:t>
            </a:r>
            <a:r>
              <a:rPr lang="en-US" dirty="0" smtClean="0"/>
              <a:t>When an item gets selected we generate Toast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 smtClean="0"/>
              <a:t>l: The </a:t>
            </a:r>
            <a:r>
              <a:rPr lang="en-US" dirty="0" err="1"/>
              <a:t>ListView</a:t>
            </a:r>
            <a:r>
              <a:rPr lang="en-US" dirty="0"/>
              <a:t> where the click happened</a:t>
            </a:r>
          </a:p>
          <a:p>
            <a:pPr lvl="1"/>
            <a:r>
              <a:rPr lang="en-US" dirty="0" smtClean="0"/>
              <a:t>v: The </a:t>
            </a:r>
            <a:r>
              <a:rPr lang="en-US" dirty="0"/>
              <a:t>view that was clicked within the </a:t>
            </a:r>
            <a:r>
              <a:rPr lang="en-US" dirty="0" err="1"/>
              <a:t>ListView</a:t>
            </a:r>
            <a:endParaRPr lang="en-US" dirty="0"/>
          </a:p>
          <a:p>
            <a:pPr lvl="1"/>
            <a:r>
              <a:rPr lang="en-US" dirty="0" smtClean="0"/>
              <a:t>position: The </a:t>
            </a:r>
            <a:r>
              <a:rPr lang="en-US" dirty="0"/>
              <a:t>position of the view in the list</a:t>
            </a:r>
          </a:p>
          <a:p>
            <a:pPr lvl="1"/>
            <a:r>
              <a:rPr lang="en-US" dirty="0" smtClean="0"/>
              <a:t>id: The </a:t>
            </a:r>
            <a:r>
              <a:rPr lang="en-US" dirty="0"/>
              <a:t>row id of the item that was </a:t>
            </a:r>
            <a:r>
              <a:rPr lang="en-US" dirty="0" smtClean="0"/>
              <a:t>clicked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784" y="2604256"/>
            <a:ext cx="860043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onListItemClick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"You selected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hobbies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8" y="1560733"/>
            <a:ext cx="3209925" cy="473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087" y="1560732"/>
            <a:ext cx="32289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4 – Designing your User Interface with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ListView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ListView</a:t>
            </a:r>
            <a:r>
              <a:rPr lang="en-US" dirty="0" smtClean="0"/>
              <a:t> with a custom view from a self-defined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06" y="1986219"/>
            <a:ext cx="3024188" cy="44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Self-Defined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1 - Let’s create a Tweet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533" y="2032340"/>
            <a:ext cx="7497565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vives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customlistviewdemo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sender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getSender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@Override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- by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getSender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ListView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Create an </a:t>
            </a:r>
            <a:r>
              <a:rPr lang="en-US" dirty="0">
                <a:solidFill>
                  <a:srgbClr val="0070C0"/>
                </a:solidFill>
              </a:rPr>
              <a:t>Activity without a layout </a:t>
            </a:r>
            <a:r>
              <a:rPr lang="en-US" dirty="0"/>
              <a:t>which inherits from </a:t>
            </a:r>
            <a:r>
              <a:rPr lang="en-US" i="1" dirty="0" err="1">
                <a:solidFill>
                  <a:srgbClr val="0070C0"/>
                </a:solidFill>
              </a:rPr>
              <a:t>ListActivity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7781" y="2585910"/>
            <a:ext cx="6468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Create an array with some Tweet objects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656" y="2585910"/>
            <a:ext cx="853951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"Nico De Witte"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"Android programming is cool"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"Nico De Witte"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"Angelina Jolie is in town"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"Bart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Testmans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Tweet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– Define the View for a Tweet item in the List View</a:t>
            </a:r>
          </a:p>
          <a:p>
            <a:pPr lvl="1"/>
            <a:r>
              <a:rPr lang="en-US" dirty="0" smtClean="0"/>
              <a:t>Create a </a:t>
            </a:r>
            <a:r>
              <a:rPr lang="en-US" i="1" dirty="0" smtClean="0"/>
              <a:t>tweet_view.xml </a:t>
            </a:r>
            <a:r>
              <a:rPr lang="en-US" dirty="0" smtClean="0"/>
              <a:t>in res/layout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3134520"/>
            <a:ext cx="3333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Tweet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378" y="1016250"/>
            <a:ext cx="7539243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RelativeLayout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/res/android"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"@+id/sender"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android:layout_alignRight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"@+id/message"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android:layout_below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"@+id/message"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"[Nico De Witte]"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id/image"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android:layout_alignParentRight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android:layout_alignParentTop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ic_launcher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"@+id/message"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android:layout_alignParentTop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android:layout_toLeftOf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"@+id/imageView1"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"This a tweet message"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RelativeLayout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4 – Designing your User Interface with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Adapter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5 </a:t>
            </a:r>
            <a:r>
              <a:rPr lang="en-US" dirty="0"/>
              <a:t>– </a:t>
            </a:r>
            <a:r>
              <a:rPr lang="en-US" dirty="0" smtClean="0"/>
              <a:t>Create a custom adapter class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166" y="2527085"/>
            <a:ext cx="8093882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vives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customlistviewdemo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LayoutInflater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Second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resource id (we don't need to set this)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Adapter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5 </a:t>
            </a:r>
            <a:r>
              <a:rPr lang="en-US" dirty="0"/>
              <a:t>– </a:t>
            </a:r>
            <a:r>
              <a:rPr lang="en-US" dirty="0" smtClean="0"/>
              <a:t>Create a custom adapter class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7533" y="2282768"/>
            <a:ext cx="8085868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......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parent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Get the data item for this position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Tweet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Check if an existing view is being reused, otherwise inflate the view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LayoutInflater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tweet_view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parent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Populate the data into the template view using the data object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setText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setText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"["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getSender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"]"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Return the completed view to render on screen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Adapter of the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6 – Set the adapter of the </a:t>
            </a:r>
            <a:r>
              <a:rPr lang="en-US" dirty="0" err="1" smtClean="0"/>
              <a:t>ListView</a:t>
            </a:r>
            <a:r>
              <a:rPr lang="en-US" dirty="0" smtClean="0"/>
              <a:t> to our custom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65" y="2832131"/>
            <a:ext cx="851386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populateTweets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Create custom Tweet adapter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adapter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Set the adapter for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setListAdapter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populate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7 – Call the populate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1062" y="2472010"/>
            <a:ext cx="638187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We don't need this (automatically generated)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Populate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pupulateTweets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the </a:t>
            </a:r>
            <a:r>
              <a:rPr lang="en-US" dirty="0" err="1" smtClean="0"/>
              <a:t>onListItemClick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8 </a:t>
            </a:r>
            <a:r>
              <a:rPr lang="en-US" dirty="0"/>
              <a:t>– </a:t>
            </a:r>
            <a:r>
              <a:rPr lang="en-US" dirty="0" smtClean="0"/>
              <a:t>When an item gets selected we generate Toast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 smtClean="0"/>
              <a:t>l: The </a:t>
            </a:r>
            <a:r>
              <a:rPr lang="en-US" dirty="0" err="1"/>
              <a:t>ListView</a:t>
            </a:r>
            <a:r>
              <a:rPr lang="en-US" dirty="0"/>
              <a:t> where the click happened</a:t>
            </a:r>
          </a:p>
          <a:p>
            <a:pPr lvl="1"/>
            <a:r>
              <a:rPr lang="en-US" dirty="0" smtClean="0"/>
              <a:t>v: The </a:t>
            </a:r>
            <a:r>
              <a:rPr lang="en-US" dirty="0"/>
              <a:t>view that was clicked within the </a:t>
            </a:r>
            <a:r>
              <a:rPr lang="en-US" dirty="0" err="1"/>
              <a:t>ListView</a:t>
            </a:r>
            <a:endParaRPr lang="en-US" dirty="0"/>
          </a:p>
          <a:p>
            <a:pPr lvl="1"/>
            <a:r>
              <a:rPr lang="en-US" dirty="0" smtClean="0"/>
              <a:t>position: The </a:t>
            </a:r>
            <a:r>
              <a:rPr lang="en-US" dirty="0"/>
              <a:t>position of the view in the list</a:t>
            </a:r>
          </a:p>
          <a:p>
            <a:pPr lvl="1"/>
            <a:r>
              <a:rPr lang="en-US" dirty="0" smtClean="0"/>
              <a:t>id: The </a:t>
            </a:r>
            <a:r>
              <a:rPr lang="en-US" dirty="0"/>
              <a:t>row id of the item that was </a:t>
            </a:r>
            <a:r>
              <a:rPr lang="en-US" dirty="0" smtClean="0"/>
              <a:t>clicked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784" y="2604256"/>
            <a:ext cx="860043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onListItemClick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"You selected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172" y="1830425"/>
            <a:ext cx="3024188" cy="44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4 – Designing your User Interface with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ListView</a:t>
            </a:r>
            <a:r>
              <a:rPr lang="en-US" dirty="0" smtClean="0"/>
              <a:t> with </a:t>
            </a:r>
            <a:r>
              <a:rPr lang="en-US" dirty="0" err="1" smtClean="0"/>
              <a:t>ArrayList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the Array with an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wanted to change our array of tweets to an </a:t>
            </a:r>
            <a:r>
              <a:rPr lang="en-US" dirty="0" err="1" smtClean="0"/>
              <a:t>ArrayList</a:t>
            </a:r>
            <a:r>
              <a:rPr lang="en-US" dirty="0" smtClean="0"/>
              <a:t> of tweets we need to make a few alterations</a:t>
            </a:r>
          </a:p>
          <a:p>
            <a:endParaRPr lang="en-US" dirty="0"/>
          </a:p>
          <a:p>
            <a:r>
              <a:rPr lang="en-US" dirty="0" smtClean="0"/>
              <a:t>Step 1 – Replace the tweets array with an </a:t>
            </a:r>
            <a:r>
              <a:rPr lang="en-US" dirty="0" err="1" smtClean="0"/>
              <a:t>ArrayList</a:t>
            </a:r>
            <a:r>
              <a:rPr lang="en-US" dirty="0" smtClean="0"/>
              <a:t>&lt;Tweet&gt;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065" y="3080884"/>
            <a:ext cx="8513869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tweets2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tweets2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"The world is all right"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Markske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tweets2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"The world is all cool"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Jefrey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tweets2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"Things are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comming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to an end"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"Jackson"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Populate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populateTweets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TweetArrayListAdapter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Create a new Adapter called </a:t>
            </a:r>
            <a:r>
              <a:rPr lang="en-US" dirty="0" err="1" smtClean="0"/>
              <a:t>TweetArrayListAdapter</a:t>
            </a:r>
            <a:r>
              <a:rPr lang="en-US" dirty="0" smtClean="0"/>
              <a:t> based on the </a:t>
            </a:r>
            <a:r>
              <a:rPr lang="en-US" dirty="0" err="1" smtClean="0"/>
              <a:t>TweetArrayAdapter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56" y="2481145"/>
            <a:ext cx="8164415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@Override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parent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Get the data item for this position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Tweet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0752" y="2081035"/>
            <a:ext cx="1280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OLD CODE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TweetArrayListAdapter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Create a new Adapter called </a:t>
            </a:r>
            <a:r>
              <a:rPr lang="en-US" dirty="0" err="1" smtClean="0"/>
              <a:t>TweetArrayListAdapter</a:t>
            </a:r>
            <a:r>
              <a:rPr lang="en-US" dirty="0" smtClean="0"/>
              <a:t> based on the </a:t>
            </a:r>
            <a:r>
              <a:rPr lang="en-US" dirty="0" err="1" smtClean="0"/>
              <a:t>TweetArrayAdapter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56" y="2481145"/>
            <a:ext cx="8263801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TweetArrayListAdapter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TweetArrayListAdapter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@Override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parent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Get the data item for this position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Tweet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0752" y="2081035"/>
            <a:ext cx="136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NEW CODE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is a view group that </a:t>
            </a:r>
            <a:r>
              <a:rPr lang="en-US" dirty="0">
                <a:solidFill>
                  <a:srgbClr val="0070C0"/>
                </a:solidFill>
              </a:rPr>
              <a:t>displays a list </a:t>
            </a:r>
            <a:r>
              <a:rPr lang="en-US" dirty="0"/>
              <a:t>of scrollable </a:t>
            </a:r>
            <a:r>
              <a:rPr lang="en-US" dirty="0" smtClean="0"/>
              <a:t>items.</a:t>
            </a:r>
          </a:p>
          <a:p>
            <a:r>
              <a:rPr lang="en-US" dirty="0" smtClean="0"/>
              <a:t>The </a:t>
            </a:r>
            <a:r>
              <a:rPr lang="en-US" dirty="0"/>
              <a:t>list items are </a:t>
            </a:r>
            <a:r>
              <a:rPr lang="en-US" dirty="0">
                <a:solidFill>
                  <a:srgbClr val="0070C0"/>
                </a:solidFill>
              </a:rPr>
              <a:t>automatically inserted</a:t>
            </a:r>
            <a:r>
              <a:rPr lang="en-US" dirty="0"/>
              <a:t> to the list using an </a:t>
            </a:r>
            <a:r>
              <a:rPr lang="en-US" dirty="0">
                <a:solidFill>
                  <a:srgbClr val="0070C0"/>
                </a:solidFill>
              </a:rPr>
              <a:t>Adapter</a:t>
            </a:r>
            <a:r>
              <a:rPr lang="en-US" dirty="0"/>
              <a:t> that pulls content from a source such as an array or database query </a:t>
            </a:r>
            <a:endParaRPr lang="en-US" dirty="0" smtClean="0"/>
          </a:p>
          <a:p>
            <a:pPr lvl="1"/>
            <a:r>
              <a:rPr lang="en-US" dirty="0" smtClean="0"/>
              <a:t>It converts </a:t>
            </a:r>
            <a:r>
              <a:rPr lang="en-US" dirty="0"/>
              <a:t>each item </a:t>
            </a:r>
            <a:r>
              <a:rPr lang="en-US" dirty="0" smtClean="0"/>
              <a:t>into </a:t>
            </a:r>
            <a:r>
              <a:rPr lang="en-US" dirty="0"/>
              <a:t>a view that's placed into the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developer.android.com/images/ui/list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65" y="95370"/>
            <a:ext cx="1219291" cy="89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ogella.com/tutorials/AndroidListView/images/xinteractive10.png.pagespeed.ic.V0cVgp99S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830" y="2811410"/>
            <a:ext cx="2276126" cy="399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veloper.nokia.com/resources/library/Porting_to_Nokia_Asha/ux_porting_images/Android_list_example.jpg?1857efababb263aaeab2dcad31ae568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6" y="2983105"/>
            <a:ext cx="22955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heopentutorials.com/totwp331/wp-content/uploads/android-creating-and-populating-listview-items-in-xml_2716/1.android-listview-using-xml-output-1.jpg?c3a9c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18" y="2983105"/>
            <a:ext cx="2193637" cy="347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Adapter of the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– Create a </a:t>
            </a:r>
            <a:r>
              <a:rPr lang="en-US" dirty="0" err="1" smtClean="0"/>
              <a:t>TweetArrayListAdapter</a:t>
            </a:r>
            <a:r>
              <a:rPr lang="en-US" dirty="0"/>
              <a:t> </a:t>
            </a:r>
            <a:r>
              <a:rPr lang="en-US" dirty="0" smtClean="0"/>
              <a:t>object for the </a:t>
            </a:r>
            <a:r>
              <a:rPr lang="en-US" dirty="0" err="1" smtClean="0"/>
              <a:t>ListView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385" y="2493671"/>
            <a:ext cx="813556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populateTweets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Create custom Tweet adapter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&lt;Tweet&gt; adapter = new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(this, tweets);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adapter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TweetArrayListAdapter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Set the adapter for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setListAdapter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</a:t>
            </a:r>
            <a:r>
              <a:rPr lang="en-US" dirty="0"/>
              <a:t>the </a:t>
            </a:r>
            <a:r>
              <a:rPr lang="en-US" dirty="0" smtClean="0"/>
              <a:t>click 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– Alter the </a:t>
            </a:r>
            <a:r>
              <a:rPr lang="en-US" dirty="0" err="1" smtClean="0"/>
              <a:t>onListItemClick</a:t>
            </a:r>
            <a:r>
              <a:rPr lang="en-US" dirty="0" smtClean="0"/>
              <a:t> event handler to get the tweet from the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685" y="3133660"/>
            <a:ext cx="763863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onListItemClick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Toast.makeText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(this, "You selected " + tweets[position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Toast.LENGTH_SHORT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).show();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"You selected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274526"/>
            <a:ext cx="32385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an adapter view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populate an </a:t>
            </a:r>
            <a:r>
              <a:rPr lang="en-US" dirty="0" err="1"/>
              <a:t>AdapterView</a:t>
            </a:r>
            <a:r>
              <a:rPr lang="en-US" dirty="0"/>
              <a:t> such as </a:t>
            </a:r>
            <a:r>
              <a:rPr lang="en-US" dirty="0" err="1"/>
              <a:t>ListView</a:t>
            </a:r>
            <a:r>
              <a:rPr lang="en-US" dirty="0"/>
              <a:t> or </a:t>
            </a:r>
            <a:r>
              <a:rPr lang="en-US" dirty="0" err="1"/>
              <a:t>GridView</a:t>
            </a:r>
            <a:r>
              <a:rPr lang="en-US" dirty="0"/>
              <a:t> by binding the </a:t>
            </a:r>
            <a:r>
              <a:rPr lang="en-US" dirty="0" err="1"/>
              <a:t>AdapterView</a:t>
            </a:r>
            <a:r>
              <a:rPr lang="en-US" dirty="0"/>
              <a:t> instance to an </a:t>
            </a:r>
            <a:r>
              <a:rPr lang="en-US" dirty="0" smtClean="0"/>
              <a:t>Adapter</a:t>
            </a:r>
          </a:p>
          <a:p>
            <a:pPr lvl="1"/>
            <a:r>
              <a:rPr lang="en-US" dirty="0" smtClean="0"/>
              <a:t>It retrieves </a:t>
            </a:r>
            <a:r>
              <a:rPr lang="en-US" dirty="0"/>
              <a:t>data from an external source and creates a View that represents each data entry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Android provides several subclasses of Adapter that are useful for retrieving different kinds of data and building views for an </a:t>
            </a:r>
            <a:r>
              <a:rPr lang="en-US" dirty="0" err="1" smtClean="0"/>
              <a:t>AdapterView</a:t>
            </a:r>
            <a:r>
              <a:rPr lang="en-US" dirty="0" smtClean="0"/>
              <a:t>. The </a:t>
            </a:r>
            <a:r>
              <a:rPr lang="en-US" dirty="0"/>
              <a:t>two most common adapters are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ArrayAdapter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/>
              <a:t>Use this adapter when your data source is an </a:t>
            </a:r>
            <a:r>
              <a:rPr lang="en-US" dirty="0" smtClean="0">
                <a:solidFill>
                  <a:srgbClr val="0070C0"/>
                </a:solidFill>
              </a:rPr>
              <a:t>array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By </a:t>
            </a:r>
            <a:r>
              <a:rPr lang="en-US" dirty="0"/>
              <a:t>default, </a:t>
            </a:r>
            <a:r>
              <a:rPr lang="en-US" dirty="0" err="1"/>
              <a:t>ArrayAdapter</a:t>
            </a:r>
            <a:r>
              <a:rPr lang="en-US" dirty="0"/>
              <a:t> creates a view for each array item by calling </a:t>
            </a:r>
            <a:r>
              <a:rPr lang="en-US" dirty="0" err="1">
                <a:solidFill>
                  <a:srgbClr val="0070C0"/>
                </a:solidFill>
              </a:rPr>
              <a:t>toString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on each item and placing the contents in a </a:t>
            </a:r>
            <a:r>
              <a:rPr lang="en-US" dirty="0" err="1">
                <a:solidFill>
                  <a:srgbClr val="0070C0"/>
                </a:solidFill>
              </a:rPr>
              <a:t>TextView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SimpleCursorAdapter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/>
              <a:t>Use this adapter when your data comes from a </a:t>
            </a:r>
            <a:r>
              <a:rPr lang="en-US" dirty="0" smtClean="0"/>
              <a:t>Cursor (database query for 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Create an </a:t>
            </a:r>
            <a:r>
              <a:rPr lang="en-US" dirty="0" smtClean="0">
                <a:solidFill>
                  <a:srgbClr val="0070C0"/>
                </a:solidFill>
              </a:rPr>
              <a:t>Activity without a layout </a:t>
            </a:r>
            <a:r>
              <a:rPr lang="en-US" dirty="0" smtClean="0"/>
              <a:t>which inherits from </a:t>
            </a:r>
            <a:r>
              <a:rPr lang="en-US" i="1" dirty="0" err="1" smtClean="0">
                <a:solidFill>
                  <a:srgbClr val="0070C0"/>
                </a:solidFill>
              </a:rPr>
              <a:t>ListActivity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7781" y="2709021"/>
            <a:ext cx="646843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 don't need this (automatically generated)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The data</a:t>
            </a:r>
          </a:p>
          <a:p>
            <a:pPr lvl="1"/>
            <a:r>
              <a:rPr lang="en-US" dirty="0" smtClean="0"/>
              <a:t>Let’s </a:t>
            </a:r>
            <a:r>
              <a:rPr lang="en-US" dirty="0"/>
              <a:t>create a simple </a:t>
            </a:r>
            <a:r>
              <a:rPr lang="en-US" dirty="0" smtClean="0"/>
              <a:t>array of strings with hobbies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6622" y="2832956"/>
            <a:ext cx="5570756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hobbies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"Gaming"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"Programming"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"Jogging"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"Skating"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"Playing Guitar"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.....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 – Instantiating the an </a:t>
            </a:r>
            <a:r>
              <a:rPr lang="en-US" dirty="0" err="1" smtClean="0"/>
              <a:t>ArrayAdapter</a:t>
            </a:r>
            <a:endParaRPr lang="en-US" dirty="0" smtClean="0"/>
          </a:p>
          <a:p>
            <a:pPr lvl="1"/>
            <a:r>
              <a:rPr lang="en-US" dirty="0"/>
              <a:t>For example, if you have an array of strings you want to display in a </a:t>
            </a:r>
            <a:r>
              <a:rPr lang="en-US" dirty="0" err="1"/>
              <a:t>ListView</a:t>
            </a:r>
            <a:r>
              <a:rPr lang="en-US" dirty="0"/>
              <a:t>, initialize a new </a:t>
            </a:r>
            <a:r>
              <a:rPr lang="en-US" dirty="0" err="1">
                <a:solidFill>
                  <a:srgbClr val="0070C0"/>
                </a:solidFill>
              </a:rPr>
              <a:t>ArrayAdapter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using a constructor to specify the layout for each string and the string </a:t>
            </a:r>
            <a:r>
              <a:rPr lang="en-US" dirty="0" smtClean="0"/>
              <a:t>array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developer.android.com/reference/android/widget/ArrayAdapter.html</a:t>
            </a:r>
            <a:endParaRPr lang="en-US" dirty="0" smtClean="0"/>
          </a:p>
          <a:p>
            <a:pPr lvl="1"/>
            <a:r>
              <a:rPr lang="en-US" dirty="0" smtClean="0"/>
              <a:t>simple_list_item_1 display a single item per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982" y="3004366"/>
            <a:ext cx="7952818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pupulateListView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Create an </a:t>
            </a:r>
            <a:r>
              <a:rPr lang="en-US" sz="16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endParaRPr lang="en-US" sz="1600" b="1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adapter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	        android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simple_list_item_1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hobbies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simple_list_item_1 display a single item per line</a:t>
            </a:r>
          </a:p>
          <a:p>
            <a:r>
              <a:rPr lang="en-US" dirty="0" smtClean="0"/>
              <a:t>simple_list_item_2 displays 2 items per line</a:t>
            </a:r>
          </a:p>
          <a:p>
            <a:pPr lvl="1"/>
            <a:r>
              <a:rPr lang="en-US" dirty="0" smtClean="0"/>
              <a:t>Cannot be used with standard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2" descr="http://1.bp.blogspot.com/--5aZ3f97T1k/UT9Ohhx7RKI/AAAAAAAAAOA/_8jJFGuAzxo/s1600/simple_list_item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91" y="2822724"/>
            <a:ext cx="2341266" cy="398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Adapter of the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– Set the adapter of the </a:t>
            </a:r>
            <a:r>
              <a:rPr lang="en-US" dirty="0" err="1" smtClean="0"/>
              <a:t>ListView</a:t>
            </a:r>
            <a:r>
              <a:rPr lang="en-US" dirty="0" smtClean="0"/>
              <a:t> to our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65" y="2281091"/>
            <a:ext cx="851386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pupulateListView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Create an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adapter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android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simple_list_item_1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hobbies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Bind adapter to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setListAdapter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Or if you had another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(if this class would extend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Activity instead of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R.id.listview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listView.setAdapter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(adapter);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1666</TotalTime>
  <Words>1208</Words>
  <Application>Microsoft Office PowerPoint</Application>
  <PresentationFormat>On-screen Show (4:3)</PresentationFormat>
  <Paragraphs>389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VIVES sjabloon 2013</vt:lpstr>
      <vt:lpstr>Android Development</vt:lpstr>
      <vt:lpstr>Android Development Chapter 4 – Designing your User Interface with Views</vt:lpstr>
      <vt:lpstr>ListView</vt:lpstr>
      <vt:lpstr>Filling an adapter view with data</vt:lpstr>
      <vt:lpstr>ListView</vt:lpstr>
      <vt:lpstr>ListView</vt:lpstr>
      <vt:lpstr>The Adapter</vt:lpstr>
      <vt:lpstr>The Adapter</vt:lpstr>
      <vt:lpstr>Setting the Adapter of the ListView</vt:lpstr>
      <vt:lpstr>Calling populate</vt:lpstr>
      <vt:lpstr>Handling the onListItemClick event</vt:lpstr>
      <vt:lpstr>The End Result</vt:lpstr>
      <vt:lpstr>Android Development Chapter 4 – Designing your User Interface with Views</vt:lpstr>
      <vt:lpstr>Our Goal</vt:lpstr>
      <vt:lpstr>Our Self-Defined Class</vt:lpstr>
      <vt:lpstr>Creating the ListView Activity</vt:lpstr>
      <vt:lpstr>Creating the Tweets</vt:lpstr>
      <vt:lpstr>Creating a Tweet View</vt:lpstr>
      <vt:lpstr>Creating a Tweet View</vt:lpstr>
      <vt:lpstr>Creating a Custom Adapter Class</vt:lpstr>
      <vt:lpstr>Creating a Custom Adapter Class</vt:lpstr>
      <vt:lpstr>Setting the Adapter of the ListView</vt:lpstr>
      <vt:lpstr>Calling populate</vt:lpstr>
      <vt:lpstr>Handling the onListItemClick event</vt:lpstr>
      <vt:lpstr>The End Result</vt:lpstr>
      <vt:lpstr>Android Development Chapter 4 – Designing your User Interface with Views</vt:lpstr>
      <vt:lpstr>Replacing the Array with an ArrayList</vt:lpstr>
      <vt:lpstr>Create a TweetArrayListAdapter</vt:lpstr>
      <vt:lpstr>Create a TweetArrayListAdapter</vt:lpstr>
      <vt:lpstr>Setting the Adapter of the ListView</vt:lpstr>
      <vt:lpstr>Altering the click event handler</vt:lpstr>
      <vt:lpstr>The End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341</cp:revision>
  <dcterms:created xsi:type="dcterms:W3CDTF">2014-10-16T09:28:33Z</dcterms:created>
  <dcterms:modified xsi:type="dcterms:W3CDTF">2015-11-08T08:28:20Z</dcterms:modified>
</cp:coreProperties>
</file>