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0" r:id="rId6"/>
    <p:sldId id="262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973" autoAdjust="0"/>
  </p:normalViewPr>
  <p:slideViewPr>
    <p:cSldViewPr snapToGrid="0">
      <p:cViewPr varScale="1">
        <p:scale>
          <a:sx n="95" d="100"/>
          <a:sy n="95" d="100"/>
        </p:scale>
        <p:origin x="21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12/8/2014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 – Data Persistence</a:t>
            </a:r>
          </a:p>
          <a:p>
            <a:r>
              <a:rPr lang="en-US" dirty="0" smtClean="0"/>
              <a:t>Lab </a:t>
            </a:r>
            <a:r>
              <a:rPr lang="en-US" dirty="0"/>
              <a:t>Exercises</a:t>
            </a:r>
          </a:p>
          <a:p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with the project you created last time (with the Target </a:t>
            </a:r>
            <a:r>
              <a:rPr lang="en-US" dirty="0" smtClean="0"/>
              <a:t>class, Target UI and </a:t>
            </a:r>
            <a:r>
              <a:rPr lang="en-US" dirty="0" err="1" smtClean="0"/>
              <a:t>ListView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Download the </a:t>
            </a:r>
            <a:r>
              <a:rPr lang="en-US" dirty="0" err="1" smtClean="0"/>
              <a:t>DatabaseDemo</a:t>
            </a:r>
            <a:r>
              <a:rPr lang="en-US" dirty="0" smtClean="0"/>
              <a:t> project from Toledo and try it out</a:t>
            </a:r>
          </a:p>
          <a:p>
            <a:r>
              <a:rPr lang="en-US" dirty="0" smtClean="0"/>
              <a:t>Next copy the following source files to your project</a:t>
            </a:r>
          </a:p>
          <a:p>
            <a:pPr lvl="1"/>
            <a:r>
              <a:rPr lang="en-US" dirty="0" smtClean="0"/>
              <a:t>database/DbContract.java</a:t>
            </a:r>
          </a:p>
          <a:p>
            <a:pPr lvl="1"/>
            <a:r>
              <a:rPr lang="en-US" dirty="0" smtClean="0"/>
              <a:t>database/DbHelper.java</a:t>
            </a:r>
          </a:p>
          <a:p>
            <a:pPr lvl="1"/>
            <a:r>
              <a:rPr lang="en-US" dirty="0" smtClean="0"/>
              <a:t>database/TargetsDataSource.java</a:t>
            </a:r>
          </a:p>
          <a:p>
            <a:r>
              <a:rPr lang="en-US" dirty="0" smtClean="0"/>
              <a:t>Edit the package names in the source files to match yours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6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button to your main activity which creates some demo targets in the database.</a:t>
            </a:r>
          </a:p>
          <a:p>
            <a:pPr lvl="1"/>
            <a:r>
              <a:rPr lang="en-US" dirty="0" smtClean="0"/>
              <a:t>You can use the code below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7205" y="2647893"/>
            <a:ext cx="6647974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createDemoTargets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 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demoList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demoList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Target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http://www.google.be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demoList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Target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http://www.labict.be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demoList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Target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http://www.khbo.be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demoList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Target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http://www.vives.be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demoList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Target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http://www.example.be/fakesite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TargetsDataSource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TargetsDataSource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doa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successes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demoList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Target result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doa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insertTarget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successes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doa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successes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demoList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"Created all new targets"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"Created 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successes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targets. 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demoList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()-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successes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failed to create."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LENGTH_LONG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1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22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the targets to show in the </a:t>
            </a:r>
            <a:r>
              <a:rPr lang="en-US" dirty="0" err="1" smtClean="0"/>
              <a:t>ListView</a:t>
            </a:r>
            <a:r>
              <a:rPr lang="en-US" dirty="0" smtClean="0"/>
              <a:t> from the database</a:t>
            </a:r>
          </a:p>
          <a:p>
            <a:pPr lvl="1"/>
            <a:r>
              <a:rPr lang="en-US" dirty="0" smtClean="0"/>
              <a:t>This should be done in the </a:t>
            </a:r>
            <a:r>
              <a:rPr lang="en-US" dirty="0" err="1" smtClean="0"/>
              <a:t>onCreate</a:t>
            </a:r>
            <a:r>
              <a:rPr lang="en-US" dirty="0" smtClean="0"/>
              <a:t>() method of the </a:t>
            </a:r>
            <a:r>
              <a:rPr lang="en-US" dirty="0" err="1" smtClean="0"/>
              <a:t>TargetOverviewActivity</a:t>
            </a:r>
            <a:endParaRPr lang="en-US" dirty="0" smtClean="0"/>
          </a:p>
          <a:p>
            <a:pPr lvl="1"/>
            <a:r>
              <a:rPr lang="en-US" dirty="0" smtClean="0"/>
              <a:t>Checkout the </a:t>
            </a:r>
            <a:r>
              <a:rPr lang="en-US" dirty="0" err="1" smtClean="0"/>
              <a:t>MainActivity</a:t>
            </a:r>
            <a:r>
              <a:rPr lang="en-US" dirty="0" smtClean="0"/>
              <a:t> of the Database Demo 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52" y="2759923"/>
            <a:ext cx="2391895" cy="35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</a:t>
            </a:r>
            <a:r>
              <a:rPr lang="en-US" dirty="0" err="1" smtClean="0"/>
              <a:t>onListItemClick</a:t>
            </a:r>
            <a:r>
              <a:rPr lang="en-US" dirty="0" smtClean="0"/>
              <a:t> event handler of the </a:t>
            </a:r>
            <a:r>
              <a:rPr lang="en-US" dirty="0" err="1" smtClean="0"/>
              <a:t>ListActivity</a:t>
            </a:r>
            <a:r>
              <a:rPr lang="en-US" dirty="0" smtClean="0"/>
              <a:t> to launch the detailed Target GUI you created in the previous </a:t>
            </a:r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Pass the id of the target that was clicked to the </a:t>
            </a:r>
            <a:r>
              <a:rPr lang="en-US" dirty="0" err="1" smtClean="0"/>
              <a:t>TargetDetails</a:t>
            </a:r>
            <a:r>
              <a:rPr lang="en-US" dirty="0" smtClean="0"/>
              <a:t> activity</a:t>
            </a:r>
          </a:p>
          <a:p>
            <a:pPr lvl="2"/>
            <a:r>
              <a:rPr lang="en-US" dirty="0" smtClean="0"/>
              <a:t>This can be achieved using the </a:t>
            </a:r>
            <a:r>
              <a:rPr lang="en-US" dirty="0" err="1" smtClean="0">
                <a:solidFill>
                  <a:srgbClr val="0070C0"/>
                </a:solidFill>
              </a:rPr>
              <a:t>setData</a:t>
            </a:r>
            <a:r>
              <a:rPr lang="en-US" dirty="0" smtClean="0"/>
              <a:t>() method of the </a:t>
            </a:r>
            <a:r>
              <a:rPr lang="en-US" dirty="0" smtClean="0">
                <a:solidFill>
                  <a:srgbClr val="0070C0"/>
                </a:solidFill>
              </a:rPr>
              <a:t>Intent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65" y="2964264"/>
            <a:ext cx="2296683" cy="3360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33" y="2964264"/>
            <a:ext cx="2289609" cy="33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8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onCreate</a:t>
            </a:r>
            <a:r>
              <a:rPr lang="en-US" dirty="0" smtClean="0"/>
              <a:t>() method of the </a:t>
            </a:r>
            <a:r>
              <a:rPr lang="en-US" dirty="0" err="1" smtClean="0"/>
              <a:t>TargetDetails</a:t>
            </a:r>
            <a:r>
              <a:rPr lang="en-US" dirty="0" smtClean="0"/>
              <a:t> activity you should retrieve the target id of the Intent</a:t>
            </a:r>
          </a:p>
          <a:p>
            <a:r>
              <a:rPr lang="en-US" dirty="0" smtClean="0"/>
              <a:t>Next retrieve the target with the specified id from the database</a:t>
            </a:r>
          </a:p>
          <a:p>
            <a:r>
              <a:rPr lang="en-US" dirty="0" smtClean="0"/>
              <a:t>Populate the </a:t>
            </a:r>
            <a:r>
              <a:rPr lang="en-US" dirty="0" err="1" smtClean="0"/>
              <a:t>TargetDetails</a:t>
            </a:r>
            <a:r>
              <a:rPr lang="en-US" dirty="0" smtClean="0"/>
              <a:t> view with the values from the retrieved target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195" y="2948391"/>
            <a:ext cx="2289609" cy="33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31284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1701</TotalTime>
  <Words>370</Words>
  <Application>Microsoft Office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VIVES sjabloon 2013</vt:lpstr>
      <vt:lpstr>Android Development</vt:lpstr>
      <vt:lpstr>Assignment</vt:lpstr>
      <vt:lpstr>Assignment</vt:lpstr>
      <vt:lpstr>Assignment</vt:lpstr>
      <vt:lpstr>Assignment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355</cp:revision>
  <dcterms:created xsi:type="dcterms:W3CDTF">2014-10-16T09:28:33Z</dcterms:created>
  <dcterms:modified xsi:type="dcterms:W3CDTF">2014-12-08T13:35:51Z</dcterms:modified>
</cp:coreProperties>
</file>