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973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 – Designing your User Interface with </a:t>
            </a:r>
            <a:r>
              <a:rPr lang="en-US" dirty="0" smtClean="0"/>
              <a:t>Views</a:t>
            </a:r>
          </a:p>
          <a:p>
            <a:r>
              <a:rPr lang="en-US" dirty="0"/>
              <a:t>Lab Exercises</a:t>
            </a:r>
          </a:p>
          <a:p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with the project you created last time (with the Target class and Target UI)</a:t>
            </a:r>
          </a:p>
          <a:p>
            <a:r>
              <a:rPr lang="en-US" dirty="0" smtClean="0"/>
              <a:t>Create a custom </a:t>
            </a:r>
            <a:r>
              <a:rPr lang="en-US" dirty="0" err="1" smtClean="0"/>
              <a:t>ListActivity</a:t>
            </a:r>
            <a:r>
              <a:rPr lang="en-US" dirty="0" smtClean="0"/>
              <a:t> that display a </a:t>
            </a:r>
            <a:r>
              <a:rPr lang="en-US" dirty="0" err="1" smtClean="0"/>
              <a:t>ListView</a:t>
            </a:r>
            <a:r>
              <a:rPr lang="en-US" dirty="0" smtClean="0"/>
              <a:t> of an </a:t>
            </a:r>
            <a:r>
              <a:rPr lang="en-US" dirty="0" err="1" smtClean="0"/>
              <a:t>ArrayList</a:t>
            </a:r>
            <a:r>
              <a:rPr lang="en-US" dirty="0" smtClean="0"/>
              <a:t> of Target objects</a:t>
            </a:r>
          </a:p>
          <a:p>
            <a:r>
              <a:rPr lang="en-US" dirty="0" smtClean="0"/>
              <a:t>Use your full imagination to create something like this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83" y="2689107"/>
            <a:ext cx="2649633" cy="39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6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options menu to</a:t>
            </a:r>
            <a:r>
              <a:rPr lang="en-US" dirty="0"/>
              <a:t> the</a:t>
            </a:r>
            <a:r>
              <a:rPr lang="en-US" dirty="0" smtClean="0"/>
              <a:t> </a:t>
            </a:r>
            <a:r>
              <a:rPr lang="en-US" dirty="0" err="1" smtClean="0"/>
              <a:t>ListActivity</a:t>
            </a:r>
            <a:r>
              <a:rPr lang="en-US" dirty="0" smtClean="0"/>
              <a:t> with the following options</a:t>
            </a:r>
          </a:p>
          <a:p>
            <a:pPr lvl="1"/>
            <a:r>
              <a:rPr lang="en-US" dirty="0" smtClean="0"/>
              <a:t>Create Target</a:t>
            </a:r>
          </a:p>
          <a:p>
            <a:pPr lvl="1"/>
            <a:r>
              <a:rPr lang="en-US" dirty="0" smtClean="0"/>
              <a:t>Refresh Targets</a:t>
            </a:r>
          </a:p>
          <a:p>
            <a:pPr lvl="1"/>
            <a:r>
              <a:rPr lang="en-US" dirty="0" smtClean="0"/>
              <a:t>Delete All Targets</a:t>
            </a:r>
          </a:p>
          <a:p>
            <a:r>
              <a:rPr lang="en-US" dirty="0" smtClean="0"/>
              <a:t>You do not have to supply an actual implementation for the click events, just display a Toast message for the moment</a:t>
            </a:r>
          </a:p>
          <a:p>
            <a:endParaRPr lang="en-US" dirty="0"/>
          </a:p>
          <a:p>
            <a:r>
              <a:rPr lang="en-US" dirty="0" smtClean="0"/>
              <a:t>Add a context menu to the with the following options</a:t>
            </a:r>
          </a:p>
          <a:p>
            <a:pPr lvl="1"/>
            <a:r>
              <a:rPr lang="en-US" dirty="0" smtClean="0"/>
              <a:t>Delete Target</a:t>
            </a:r>
          </a:p>
          <a:p>
            <a:pPr lvl="1"/>
            <a:r>
              <a:rPr lang="en-US" dirty="0" smtClean="0"/>
              <a:t>Edit Target</a:t>
            </a:r>
          </a:p>
          <a:p>
            <a:r>
              <a:rPr lang="en-US" dirty="0"/>
              <a:t>You do not have to supply an actual implementation for the click events, just display a Toast message for the moment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</a:t>
            </a:r>
            <a:r>
              <a:rPr lang="en-US" dirty="0" err="1" smtClean="0"/>
              <a:t>onListItemClick</a:t>
            </a:r>
            <a:r>
              <a:rPr lang="en-US" dirty="0" smtClean="0"/>
              <a:t> event handler of the </a:t>
            </a:r>
            <a:r>
              <a:rPr lang="en-US" dirty="0" err="1" smtClean="0"/>
              <a:t>ListActivity</a:t>
            </a:r>
            <a:r>
              <a:rPr lang="en-US" dirty="0" smtClean="0"/>
              <a:t> to launch the detailed Target GUI you created in the previous exercise</a:t>
            </a:r>
          </a:p>
          <a:p>
            <a:r>
              <a:rPr lang="en-US" dirty="0" smtClean="0"/>
              <a:t>You do not have to actually populate the details GUI for the moment, launching it is </a:t>
            </a:r>
            <a:r>
              <a:rPr lang="en-US" dirty="0" err="1" smtClean="0"/>
              <a:t>enoughW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5" y="2964264"/>
            <a:ext cx="2296683" cy="336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33" y="2964264"/>
            <a:ext cx="2289609" cy="33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6617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1683</TotalTime>
  <Words>175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VIVES sjabloon 2013</vt:lpstr>
      <vt:lpstr>Android Development</vt:lpstr>
      <vt:lpstr>Assignment</vt:lpstr>
      <vt:lpstr>Assignment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347</cp:revision>
  <dcterms:created xsi:type="dcterms:W3CDTF">2014-10-16T09:28:33Z</dcterms:created>
  <dcterms:modified xsi:type="dcterms:W3CDTF">2014-12-02T09:23:50Z</dcterms:modified>
</cp:coreProperties>
</file>