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310" r:id="rId3"/>
    <p:sldId id="307" r:id="rId4"/>
    <p:sldId id="306" r:id="rId5"/>
    <p:sldId id="309" r:id="rId6"/>
    <p:sldId id="308" r:id="rId7"/>
    <p:sldId id="311" r:id="rId8"/>
    <p:sldId id="304" r:id="rId9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84187" autoAdjust="0"/>
  </p:normalViewPr>
  <p:slideViewPr>
    <p:cSldViewPr snapToGrid="0">
      <p:cViewPr varScale="1">
        <p:scale>
          <a:sx n="76" d="100"/>
          <a:sy n="76" d="100"/>
        </p:scale>
        <p:origin x="167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6B91D2-9E79-412C-A7F0-44859A33EAAA}" type="datetimeFigureOut">
              <a:rPr lang="en-US" smtClean="0"/>
              <a:t>11/23/2015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279525"/>
            <a:ext cx="460692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926013"/>
            <a:ext cx="5680075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55B0A3-D39E-41A6-94A4-2DD56B9D12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3686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5B0A3-D39E-41A6-94A4-2DD56B9D12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6775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5B0A3-D39E-41A6-94A4-2DD56B9D12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211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5B0A3-D39E-41A6-94A4-2DD56B9D129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3292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5B0A3-D39E-41A6-94A4-2DD56B9D129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421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 roo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086600" cy="1752600"/>
          </a:xfrm>
        </p:spPr>
        <p:txBody>
          <a:bodyPr/>
          <a:lstStyle>
            <a:lvl1pPr marL="0" indent="0" algn="l">
              <a:buNone/>
              <a:defRPr>
                <a:solidFill>
                  <a:srgbClr val="FFFFFF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B9B2E-78D5-485D-A6F0-B187A4DDDF47}" type="datetime1">
              <a:rPr lang="en-US" smtClean="0"/>
              <a:t>11/23/2015</a:t>
            </a:fld>
            <a:endParaRPr lang="en-US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6633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17E2C-6156-456C-A622-3A32F4BE83F2}" type="datetime1">
              <a:rPr lang="en-US" smtClean="0"/>
              <a:t>11/23/2015</a:t>
            </a:fld>
            <a:endParaRPr lang="en-US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5753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13CFA-AFAD-4538-AA5D-CFB423E6D282}" type="datetime1">
              <a:rPr lang="en-US" smtClean="0"/>
              <a:t>11/23/2015</a:t>
            </a:fld>
            <a:endParaRPr lang="en-US" dirty="0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2061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1C741-CF18-4F4B-A360-E0CC354E7B30}" type="datetime1">
              <a:rPr lang="en-US" smtClean="0"/>
              <a:t>11/23/2015</a:t>
            </a:fld>
            <a:endParaRPr lang="en-US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5471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dirty="0" smtClean="0"/>
              <a:t>Click icon to add picture</a:t>
            </a:r>
            <a:endParaRPr lang="nl-NL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1C3E4-1B80-4765-A130-AB5527270AB1}" type="datetime1">
              <a:rPr lang="en-US" smtClean="0"/>
              <a:t>11/23/2015</a:t>
            </a:fld>
            <a:endParaRPr lang="en-US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0070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62526-7610-4673-941F-CC74A1538ACF}" type="datetime1">
              <a:rPr lang="en-US" smtClean="0"/>
              <a:t>11/23/2015</a:t>
            </a:fld>
            <a:endParaRPr lang="en-US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8667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EEA14-5288-4929-8EB4-C2AFA9E01B25}" type="datetime1">
              <a:rPr lang="en-US" smtClean="0"/>
              <a:t>11/23/2015</a:t>
            </a:fld>
            <a:endParaRPr lang="en-US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6230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 grij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0866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E0FD4-9793-40E5-9CE1-4FFB9A5AFE1A}" type="datetime1">
              <a:rPr lang="en-US" smtClean="0"/>
              <a:t>11/23/2015</a:t>
            </a:fld>
            <a:endParaRPr lang="en-US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7649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 roo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5DE47-8504-4660-8E21-48372A496086}" type="datetime1">
              <a:rPr lang="en-US" smtClean="0"/>
              <a:t>11/23/2015</a:t>
            </a:fld>
            <a:endParaRPr lang="en-US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Tijdelijke aanduiding voor dianumm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8981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 grij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900AF-2196-49C2-B5FC-E504BFCFB518}" type="datetime1">
              <a:rPr lang="en-US" smtClean="0"/>
              <a:t>11/23/2015</a:t>
            </a:fld>
            <a:endParaRPr lang="en-US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6235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object rood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nl-BE" dirty="0"/>
          </a:p>
        </p:txBody>
      </p:sp>
      <p:sp>
        <p:nvSpPr>
          <p:cNvPr id="11" name="Tijdelijke aanduiding voor datum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681A4-5ABE-4049-9281-FE6E3D21EF02}" type="datetime1">
              <a:rPr lang="en-US" smtClean="0"/>
              <a:t>11/23/2015</a:t>
            </a:fld>
            <a:endParaRPr lang="en-US" dirty="0"/>
          </a:p>
        </p:txBody>
      </p:sp>
      <p:sp>
        <p:nvSpPr>
          <p:cNvPr id="12" name="Tijdelijke aanduiding voor voettekst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Tijdelijke aanduiding voor dianumm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3977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 grijs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6247C-1EF3-4169-97A3-32185EC46D20}" type="datetime1">
              <a:rPr lang="en-US" smtClean="0"/>
              <a:t>11/23/2015</a:t>
            </a:fld>
            <a:endParaRPr lang="en-US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5986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B7045-2F04-44F0-9495-EEEA140602D0}" type="datetime1">
              <a:rPr lang="en-US" smtClean="0"/>
              <a:t>11/23/2015</a:t>
            </a:fld>
            <a:endParaRPr lang="en-US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2988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ee objecte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C49C4-57A2-40B7-AA30-3457BC3A22F5}" type="datetime1">
              <a:rPr lang="en-US" smtClean="0"/>
              <a:t>11/23/2015</a:t>
            </a:fld>
            <a:endParaRPr lang="en-US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6859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A2FC3-E45B-4C79-8CE1-D6DB915489A4}" type="datetime1">
              <a:rPr lang="en-US" smtClean="0"/>
              <a:t>11/23/2015</a:t>
            </a:fld>
            <a:endParaRPr lang="en-US" dirty="0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2183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 descr="Vi-ppt-background-logo-transparant.gif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BE" dirty="0" smtClean="0"/>
              <a:t>Titelstijl van model bewerken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BE" dirty="0" smtClean="0"/>
              <a:t>Klik om de tekststijl van het model te bewerken</a:t>
            </a:r>
          </a:p>
          <a:p>
            <a:pPr lvl="1"/>
            <a:r>
              <a:rPr lang="nl-BE" dirty="0" smtClean="0"/>
              <a:t>Tweede niveau</a:t>
            </a:r>
          </a:p>
          <a:p>
            <a:pPr lvl="2"/>
            <a:r>
              <a:rPr lang="nl-BE" dirty="0" smtClean="0"/>
              <a:t>Derde niveau</a:t>
            </a:r>
          </a:p>
          <a:p>
            <a:pPr lvl="3"/>
            <a:r>
              <a:rPr lang="nl-BE" dirty="0" smtClean="0"/>
              <a:t>Vierde niveau</a:t>
            </a:r>
          </a:p>
          <a:p>
            <a:pPr lvl="4"/>
            <a:r>
              <a:rPr lang="nl-BE" dirty="0" smtClean="0"/>
              <a:t>Vijfde niveau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004457" y="6437174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D173F4-E9B7-486B-A3A2-20A25FAC6DA9}" type="datetime1">
              <a:rPr lang="en-US" smtClean="0"/>
              <a:t>11/23/2015</a:t>
            </a:fld>
            <a:endParaRPr lang="en-US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2537691" y="643717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445656" y="6437752"/>
            <a:ext cx="4837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DB1A75-B9BE-46B1-B482-5F96E51FA4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599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342900" rtl="0" eaLnBrk="1" latinLnBrk="0" hangingPunct="1"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ioBoost/node_thumper_contro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Android Development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Final Assignment 2015</a:t>
            </a:r>
            <a:endParaRPr lang="en-US" dirty="0"/>
          </a:p>
        </p:txBody>
      </p:sp>
      <p:pic>
        <p:nvPicPr>
          <p:cNvPr id="2050" name="Picture 2" descr="http://crackberry.com/sites/crackberry.com/files/styles/large/public/topic_images/2013/ANDROID.png?itok=xhm7jax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004" y="5567"/>
            <a:ext cx="4577722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913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Android Development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Final Assignment 2015</a:t>
            </a:r>
          </a:p>
          <a:p>
            <a:r>
              <a:rPr lang="en-US" dirty="0" smtClean="0"/>
              <a:t>Part 1 - </a:t>
            </a:r>
            <a:r>
              <a:rPr lang="en-US" dirty="0" err="1" smtClean="0"/>
              <a:t>NeoPixel</a:t>
            </a:r>
            <a:r>
              <a:rPr lang="en-US" dirty="0" smtClean="0"/>
              <a:t> Control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732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Thumper RESTful Control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final assignment for the Android course consist of building an Android application which controls the 6WD Thumper available in the LAB</a:t>
            </a:r>
          </a:p>
          <a:p>
            <a:endParaRPr lang="en-US" dirty="0" smtClean="0"/>
          </a:p>
          <a:p>
            <a:r>
              <a:rPr lang="en-US" dirty="0" smtClean="0"/>
              <a:t>The application should be able to control the </a:t>
            </a:r>
            <a:r>
              <a:rPr lang="en-US" dirty="0" err="1" smtClean="0"/>
              <a:t>NeoPixel</a:t>
            </a:r>
            <a:r>
              <a:rPr lang="en-US" dirty="0" smtClean="0"/>
              <a:t> LED-rings attached at the bottom exposed as a REST API</a:t>
            </a:r>
          </a:p>
          <a:p>
            <a:endParaRPr lang="en-US" dirty="0"/>
          </a:p>
          <a:p>
            <a:r>
              <a:rPr lang="en-US" dirty="0" smtClean="0"/>
              <a:t>The application should be able to control the </a:t>
            </a:r>
            <a:r>
              <a:rPr lang="en-US" dirty="0" err="1" smtClean="0"/>
              <a:t>TRex</a:t>
            </a:r>
            <a:r>
              <a:rPr lang="en-US" dirty="0" smtClean="0"/>
              <a:t> motor controller to make the Thumper move. It is also exposes using a REST API</a:t>
            </a:r>
          </a:p>
          <a:p>
            <a:endParaRPr lang="en-US" dirty="0"/>
          </a:p>
          <a:p>
            <a:r>
              <a:rPr lang="en-US" dirty="0" smtClean="0"/>
              <a:t>Basic requirements</a:t>
            </a:r>
          </a:p>
          <a:p>
            <a:pPr lvl="1"/>
            <a:r>
              <a:rPr lang="en-US" dirty="0" smtClean="0"/>
              <a:t>User friendly</a:t>
            </a:r>
          </a:p>
          <a:p>
            <a:pPr lvl="1"/>
            <a:r>
              <a:rPr lang="en-US" dirty="0" smtClean="0"/>
              <a:t>Good looking</a:t>
            </a:r>
          </a:p>
          <a:p>
            <a:pPr lvl="1"/>
            <a:r>
              <a:rPr lang="en-US" dirty="0" smtClean="0"/>
              <a:t>Configurable</a:t>
            </a:r>
          </a:p>
          <a:p>
            <a:pPr lvl="1"/>
            <a:r>
              <a:rPr lang="en-US" dirty="0" smtClean="0"/>
              <a:t>Error </a:t>
            </a:r>
            <a:r>
              <a:rPr lang="en-US" dirty="0" smtClean="0"/>
              <a:t>prone</a:t>
            </a:r>
          </a:p>
          <a:p>
            <a:pPr lvl="2"/>
            <a:r>
              <a:rPr lang="en-US" dirty="0"/>
              <a:t>C</a:t>
            </a:r>
            <a:r>
              <a:rPr lang="en-US" dirty="0" smtClean="0"/>
              <a:t>heck all user input for errors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897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Thumper RESTful Control</a:t>
            </a:r>
            <a:br>
              <a:rPr lang="en-US" dirty="0" smtClean="0"/>
            </a:br>
            <a:r>
              <a:rPr lang="en-US" sz="1800" dirty="0" err="1" smtClean="0"/>
              <a:t>NeoPixel</a:t>
            </a:r>
            <a:r>
              <a:rPr lang="en-US" sz="1800" dirty="0" smtClean="0"/>
              <a:t> Control Activity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2"/>
            <a:ext cx="6487535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My example of the GUI</a:t>
            </a:r>
          </a:p>
          <a:p>
            <a:pPr lvl="1"/>
            <a:r>
              <a:rPr lang="en-US" dirty="0" smtClean="0"/>
              <a:t>Make sure to create your own and be creative</a:t>
            </a:r>
          </a:p>
          <a:p>
            <a:pPr lvl="1"/>
            <a:endParaRPr lang="en-US" dirty="0"/>
          </a:p>
          <a:p>
            <a:r>
              <a:rPr lang="en-US" dirty="0" smtClean="0"/>
              <a:t>Also make sure to check out the REST API documentation for other possible effects such as Strobe or Fade</a:t>
            </a:r>
          </a:p>
          <a:p>
            <a:pPr lvl="1"/>
            <a:r>
              <a:rPr lang="en-US" dirty="0"/>
              <a:t>Information on the REST API of the Thumper can be found on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github.com/BioBoost/node_thumper_control</a:t>
            </a:r>
            <a:endParaRPr lang="en-US" dirty="0" smtClean="0"/>
          </a:p>
          <a:p>
            <a:pPr lvl="1"/>
            <a:r>
              <a:rPr lang="en-US" dirty="0"/>
              <a:t>Make use of the Retrofit library to make requests to the REST API of the </a:t>
            </a:r>
            <a:r>
              <a:rPr lang="en-US" dirty="0" smtClean="0"/>
              <a:t>Thumper</a:t>
            </a:r>
          </a:p>
          <a:p>
            <a:pPr lvl="1"/>
            <a:r>
              <a:rPr lang="en-US" dirty="0" smtClean="0"/>
              <a:t>Add at least one extra effect</a:t>
            </a:r>
          </a:p>
          <a:p>
            <a:endParaRPr lang="en-US" dirty="0"/>
          </a:p>
          <a:p>
            <a:r>
              <a:rPr lang="en-US" dirty="0" smtClean="0"/>
              <a:t>The id of the </a:t>
            </a:r>
            <a:r>
              <a:rPr lang="en-US" dirty="0" err="1" smtClean="0"/>
              <a:t>NeoPixel</a:t>
            </a:r>
            <a:r>
              <a:rPr lang="en-US" dirty="0" smtClean="0"/>
              <a:t> string should not be entered by the user through the Activity but should be part of the application settings (see next slide)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4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4735" y="2384309"/>
            <a:ext cx="2128737" cy="4053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207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Thumper RESTful Control</a:t>
            </a:r>
            <a:br>
              <a:rPr lang="en-US" dirty="0"/>
            </a:br>
            <a:r>
              <a:rPr lang="en-US" sz="1800" dirty="0" smtClean="0"/>
              <a:t>About Activity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nice looking about activity with some information on the application</a:t>
            </a:r>
          </a:p>
          <a:p>
            <a:pPr lvl="1"/>
            <a:r>
              <a:rPr lang="en-US" dirty="0" smtClean="0"/>
              <a:t>Describe the use of the application and who made it</a:t>
            </a:r>
          </a:p>
          <a:p>
            <a:endParaRPr lang="en-US" dirty="0" smtClean="0"/>
          </a:p>
          <a:p>
            <a:r>
              <a:rPr lang="en-US" dirty="0" smtClean="0"/>
              <a:t>The About activity should be invoked from the options menu added the main activity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6929" y="3345084"/>
            <a:ext cx="3883310" cy="2363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84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Thumper RESTful Control</a:t>
            </a:r>
            <a:br>
              <a:rPr lang="en-US" dirty="0"/>
            </a:br>
            <a:r>
              <a:rPr lang="en-US" sz="1800" dirty="0" smtClean="0"/>
              <a:t>Settings Activity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2"/>
            <a:ext cx="4948177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Create an Application Settings Activity to host most configuration options of the application</a:t>
            </a:r>
          </a:p>
          <a:p>
            <a:endParaRPr lang="en-US" dirty="0"/>
          </a:p>
          <a:p>
            <a:r>
              <a:rPr lang="en-US" dirty="0" smtClean="0"/>
              <a:t>This activity should be invoked from the options menu in the Main Activity</a:t>
            </a:r>
          </a:p>
          <a:p>
            <a:endParaRPr lang="en-US" dirty="0"/>
          </a:p>
          <a:p>
            <a:r>
              <a:rPr lang="en-US" dirty="0" smtClean="0"/>
              <a:t>Some needed preferences are:</a:t>
            </a:r>
          </a:p>
          <a:p>
            <a:pPr lvl="1"/>
            <a:r>
              <a:rPr lang="en-US" dirty="0" smtClean="0"/>
              <a:t>The IP address of the Thumper server</a:t>
            </a:r>
          </a:p>
          <a:p>
            <a:pPr lvl="2"/>
            <a:r>
              <a:rPr lang="en-US" dirty="0" smtClean="0"/>
              <a:t>For the REST </a:t>
            </a:r>
            <a:r>
              <a:rPr lang="en-US" dirty="0" err="1" smtClean="0"/>
              <a:t>base_url</a:t>
            </a:r>
            <a:endParaRPr lang="en-US" dirty="0" smtClean="0"/>
          </a:p>
          <a:p>
            <a:pPr lvl="1"/>
            <a:r>
              <a:rPr lang="en-US" dirty="0" smtClean="0"/>
              <a:t>The port used for the Thumper server</a:t>
            </a:r>
          </a:p>
          <a:p>
            <a:pPr lvl="2"/>
            <a:r>
              <a:rPr lang="en-US" dirty="0"/>
              <a:t>For the REST </a:t>
            </a:r>
            <a:r>
              <a:rPr lang="en-US" dirty="0" err="1" smtClean="0"/>
              <a:t>base_url</a:t>
            </a:r>
            <a:endParaRPr lang="en-US" dirty="0" smtClean="0"/>
          </a:p>
          <a:p>
            <a:pPr lvl="1"/>
            <a:r>
              <a:rPr lang="en-US" dirty="0" smtClean="0"/>
              <a:t>The refresh  time for the drive controls of the </a:t>
            </a:r>
            <a:r>
              <a:rPr lang="en-US" dirty="0" err="1" smtClean="0"/>
              <a:t>TRex</a:t>
            </a:r>
            <a:r>
              <a:rPr lang="en-US" dirty="0" smtClean="0"/>
              <a:t> controller</a:t>
            </a:r>
          </a:p>
          <a:p>
            <a:pPr lvl="1"/>
            <a:r>
              <a:rPr lang="en-US" dirty="0" smtClean="0"/>
              <a:t>The </a:t>
            </a:r>
            <a:r>
              <a:rPr lang="en-US" dirty="0" err="1" smtClean="0"/>
              <a:t>NeoPixel</a:t>
            </a:r>
            <a:r>
              <a:rPr lang="en-US" dirty="0" smtClean="0"/>
              <a:t> string ID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r="25878" b="40566"/>
          <a:stretch/>
        </p:blipFill>
        <p:spPr>
          <a:xfrm>
            <a:off x="5504539" y="2516997"/>
            <a:ext cx="3528928" cy="3920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641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7</a:t>
            </a:fld>
            <a:endParaRPr lang="en-US" dirty="0"/>
          </a:p>
        </p:txBody>
      </p:sp>
      <p:pic>
        <p:nvPicPr>
          <p:cNvPr id="1026" name="Picture 2" descr="To be continu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708"/>
            <a:ext cx="9120570" cy="5828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19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Thumper RESTful Control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Thumper drive control has a timeout of 500ms</a:t>
            </a:r>
          </a:p>
          <a:p>
            <a:pPr lvl="1"/>
            <a:r>
              <a:rPr lang="en-US" dirty="0" smtClean="0"/>
              <a:t>This means that when drive is initiated and no command is received for 500ms, the </a:t>
            </a:r>
            <a:r>
              <a:rPr lang="en-US" dirty="0" err="1" smtClean="0"/>
              <a:t>TRex</a:t>
            </a:r>
            <a:r>
              <a:rPr lang="en-US" dirty="0" smtClean="0"/>
              <a:t> controller is automatically shut down</a:t>
            </a:r>
          </a:p>
          <a:p>
            <a:pPr lvl="1"/>
            <a:r>
              <a:rPr lang="en-US" dirty="0" smtClean="0"/>
              <a:t>To take this into account you will need to make use of a timer to resend a drive command every x milliseconds</a:t>
            </a:r>
          </a:p>
          <a:p>
            <a:pPr lvl="2"/>
            <a:r>
              <a:rPr lang="en-US" dirty="0" smtClean="0"/>
              <a:t>Do not make x overly small as it will flood the controller and crash the i2c bus</a:t>
            </a:r>
          </a:p>
          <a:p>
            <a:pPr lvl="2"/>
            <a:r>
              <a:rPr lang="en-US" dirty="0" smtClean="0"/>
              <a:t>This parameter should be added to the application settings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884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VIVES sjabloon 201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130821_VIVES_pptx_presentatie_2013</Template>
  <TotalTime>2251</TotalTime>
  <Words>405</Words>
  <Application>Microsoft Office PowerPoint</Application>
  <PresentationFormat>On-screen Show (4:3)</PresentationFormat>
  <Paragraphs>63</Paragraphs>
  <Slides>8</Slides>
  <Notes>4</Notes>
  <HiddenSlides>1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VIVES sjabloon 2013</vt:lpstr>
      <vt:lpstr>Android Development</vt:lpstr>
      <vt:lpstr>Android Development</vt:lpstr>
      <vt:lpstr>Thumper RESTful Control</vt:lpstr>
      <vt:lpstr>Thumper RESTful Control NeoPixel Control Activity</vt:lpstr>
      <vt:lpstr>Thumper RESTful Control About Activity</vt:lpstr>
      <vt:lpstr>Thumper RESTful Control Settings Activity</vt:lpstr>
      <vt:lpstr>PowerPoint Presentation</vt:lpstr>
      <vt:lpstr>Thumper RESTful Control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Multimedia</dc:title>
  <dc:creator>Nico De Witte</dc:creator>
  <cp:lastModifiedBy>Nico De Witte</cp:lastModifiedBy>
  <cp:revision>451</cp:revision>
  <dcterms:created xsi:type="dcterms:W3CDTF">2014-10-16T09:28:33Z</dcterms:created>
  <dcterms:modified xsi:type="dcterms:W3CDTF">2015-11-23T12:29:54Z</dcterms:modified>
</cp:coreProperties>
</file>