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10" r:id="rId3"/>
    <p:sldId id="307" r:id="rId4"/>
    <p:sldId id="306" r:id="rId5"/>
    <p:sldId id="309" r:id="rId6"/>
    <p:sldId id="308" r:id="rId7"/>
    <p:sldId id="311" r:id="rId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4187" autoAdjust="0"/>
  </p:normalViewPr>
  <p:slideViewPr>
    <p:cSldViewPr snapToGrid="0">
      <p:cViewPr varScale="1">
        <p:scale>
          <a:sx n="99" d="100"/>
          <a:sy n="99" d="100"/>
        </p:scale>
        <p:origin x="19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B91D2-9E79-412C-A7F0-44859A33EAAA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B0A3-D39E-41A6-94A4-2DD56B9D12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6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1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2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9B2E-78D5-485D-A6F0-B187A4DDDF47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E2C-6156-456C-A622-3A32F4BE83F2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CFA-AFAD-4538-AA5D-CFB423E6D282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741-CF18-4F4B-A360-E0CC354E7B30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3E4-1B80-4765-A130-AB5527270AB1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526-7610-4673-941F-CC74A1538ACF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EA14-5288-4929-8EB4-C2AFA9E01B25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0FD4-9793-40E5-9CE1-4FFB9A5AFE1A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DE47-8504-4660-8E21-48372A496086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00AF-2196-49C2-B5FC-E504BFCFB518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81A4-5ABE-4049-9281-FE6E3D21EF02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247C-1EF3-4169-97A3-32185EC46D20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7045-2F04-44F0-9495-EEEA140602D0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49C4-57A2-40B7-AA30-3457BC3A22F5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FC3-E45B-4C79-8CE1-D6DB915489A4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73F4-E9B7-486B-A3A2-20A25FAC6DA9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oBoost/node_thumper_contro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Assignment 2015</a:t>
            </a:r>
            <a:endParaRPr lang="en-US" dirty="0"/>
          </a:p>
        </p:txBody>
      </p:sp>
      <p:pic>
        <p:nvPicPr>
          <p:cNvPr id="2050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04" y="5567"/>
            <a:ext cx="457772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Android Development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Assignment 2015</a:t>
            </a:r>
          </a:p>
          <a:p>
            <a:r>
              <a:rPr lang="en-US" dirty="0" smtClean="0"/>
              <a:t>Part 1 - </a:t>
            </a:r>
            <a:r>
              <a:rPr lang="en-US" dirty="0" err="1" smtClean="0"/>
              <a:t>NeoPixel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3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Thumper RESTful Control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final assignment for the Android course consist of building an Android application which controls the 6WD Thumper available in the LAB</a:t>
            </a:r>
          </a:p>
          <a:p>
            <a:endParaRPr lang="en-US" dirty="0" smtClean="0"/>
          </a:p>
          <a:p>
            <a:r>
              <a:rPr lang="en-US" dirty="0" smtClean="0"/>
              <a:t>The application should be able to control the </a:t>
            </a:r>
            <a:r>
              <a:rPr lang="en-US" dirty="0" err="1" smtClean="0"/>
              <a:t>NeoPixel</a:t>
            </a:r>
            <a:r>
              <a:rPr lang="en-US" dirty="0" smtClean="0"/>
              <a:t> LED-rings attached at the bottom exposed as a REST API</a:t>
            </a:r>
          </a:p>
          <a:p>
            <a:endParaRPr lang="en-US" dirty="0"/>
          </a:p>
          <a:p>
            <a:r>
              <a:rPr lang="en-US" dirty="0" smtClean="0"/>
              <a:t>The application should be able to control the </a:t>
            </a:r>
            <a:r>
              <a:rPr lang="en-US" dirty="0" err="1" smtClean="0"/>
              <a:t>TRex</a:t>
            </a:r>
            <a:r>
              <a:rPr lang="en-US" dirty="0" smtClean="0"/>
              <a:t> motor controller to make the Thumper move. It is also exposes using a REST API</a:t>
            </a:r>
          </a:p>
          <a:p>
            <a:endParaRPr lang="en-US" dirty="0"/>
          </a:p>
          <a:p>
            <a:r>
              <a:rPr lang="en-US" dirty="0" smtClean="0"/>
              <a:t>Basic requirements</a:t>
            </a:r>
          </a:p>
          <a:p>
            <a:pPr lvl="1"/>
            <a:r>
              <a:rPr lang="en-US" dirty="0" smtClean="0"/>
              <a:t>User friendly</a:t>
            </a:r>
          </a:p>
          <a:p>
            <a:pPr lvl="1"/>
            <a:r>
              <a:rPr lang="en-US" dirty="0" smtClean="0"/>
              <a:t>Good looking</a:t>
            </a:r>
          </a:p>
          <a:p>
            <a:pPr lvl="1"/>
            <a:r>
              <a:rPr lang="en-US" dirty="0" smtClean="0"/>
              <a:t>Configurable</a:t>
            </a:r>
          </a:p>
          <a:p>
            <a:pPr lvl="1"/>
            <a:r>
              <a:rPr lang="en-US" dirty="0" smtClean="0"/>
              <a:t>Error prone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heck all user input for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9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Thumper RESTful Control</a:t>
            </a:r>
            <a:br>
              <a:rPr lang="en-US" dirty="0" smtClean="0"/>
            </a:br>
            <a:r>
              <a:rPr lang="en-US" sz="1800" dirty="0" err="1" smtClean="0"/>
              <a:t>NeoPixel</a:t>
            </a:r>
            <a:r>
              <a:rPr lang="en-US" sz="1800" dirty="0" smtClean="0"/>
              <a:t> Control Activity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2"/>
            <a:ext cx="648753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My example of the GUI</a:t>
            </a:r>
          </a:p>
          <a:p>
            <a:pPr lvl="1"/>
            <a:r>
              <a:rPr lang="en-US" dirty="0" smtClean="0"/>
              <a:t>Make sure to create your own and be creative</a:t>
            </a:r>
          </a:p>
          <a:p>
            <a:pPr lvl="1"/>
            <a:endParaRPr lang="en-US" dirty="0"/>
          </a:p>
          <a:p>
            <a:r>
              <a:rPr lang="en-US" dirty="0" smtClean="0"/>
              <a:t>Also make sure to check out the REST API documentation for other possible effects such as Strobe or Fade</a:t>
            </a:r>
          </a:p>
          <a:p>
            <a:pPr lvl="1"/>
            <a:r>
              <a:rPr lang="en-US" dirty="0"/>
              <a:t>Information on the REST API of the Thumper can be found on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github.com/BioBoost/node_thumper_control</a:t>
            </a:r>
            <a:endParaRPr lang="en-US" dirty="0" smtClean="0"/>
          </a:p>
          <a:p>
            <a:pPr lvl="1"/>
            <a:r>
              <a:rPr lang="en-US" dirty="0"/>
              <a:t>Make use of the Retrofit library to make requests to the REST API of the </a:t>
            </a:r>
            <a:r>
              <a:rPr lang="en-US" dirty="0" smtClean="0"/>
              <a:t>Thumper</a:t>
            </a:r>
          </a:p>
          <a:p>
            <a:pPr lvl="1"/>
            <a:r>
              <a:rPr lang="en-US" dirty="0" smtClean="0"/>
              <a:t>Add at least one extra effect</a:t>
            </a:r>
          </a:p>
          <a:p>
            <a:endParaRPr lang="en-US" dirty="0"/>
          </a:p>
          <a:p>
            <a:r>
              <a:rPr lang="en-US" dirty="0" smtClean="0"/>
              <a:t>The id of the </a:t>
            </a:r>
            <a:r>
              <a:rPr lang="en-US" dirty="0" err="1" smtClean="0"/>
              <a:t>NeoPixel</a:t>
            </a:r>
            <a:r>
              <a:rPr lang="en-US" dirty="0" smtClean="0"/>
              <a:t> string should not be entered by the user through the Activity but should be part of the application settings (see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735" y="2384309"/>
            <a:ext cx="2128737" cy="405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0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Thumper RESTful Control</a:t>
            </a:r>
            <a:br>
              <a:rPr lang="en-US" dirty="0"/>
            </a:br>
            <a:r>
              <a:rPr lang="en-US" sz="1800" dirty="0" smtClean="0"/>
              <a:t>About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nice looking about activity with some information on the application</a:t>
            </a:r>
          </a:p>
          <a:p>
            <a:pPr lvl="1"/>
            <a:r>
              <a:rPr lang="en-US" dirty="0" smtClean="0"/>
              <a:t>Describe the use of the application and who made it</a:t>
            </a:r>
          </a:p>
          <a:p>
            <a:endParaRPr lang="en-US" dirty="0" smtClean="0"/>
          </a:p>
          <a:p>
            <a:r>
              <a:rPr lang="en-US" dirty="0" smtClean="0"/>
              <a:t>The About activity should be invoked from the options menu added the main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929" y="3345084"/>
            <a:ext cx="3883310" cy="236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Thumper RESTful Control</a:t>
            </a:r>
            <a:br>
              <a:rPr lang="en-US" dirty="0"/>
            </a:br>
            <a:r>
              <a:rPr lang="en-US" sz="1800" dirty="0" smtClean="0"/>
              <a:t>Settings Activity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494817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Create an Application Settings Activity to host most configuration options of the application</a:t>
            </a:r>
          </a:p>
          <a:p>
            <a:endParaRPr lang="en-US" dirty="0"/>
          </a:p>
          <a:p>
            <a:r>
              <a:rPr lang="en-US" dirty="0" smtClean="0"/>
              <a:t>This activity should be invoked from the options menu in the Main Activity</a:t>
            </a:r>
          </a:p>
          <a:p>
            <a:endParaRPr lang="en-US" dirty="0"/>
          </a:p>
          <a:p>
            <a:r>
              <a:rPr lang="en-US" dirty="0" smtClean="0"/>
              <a:t>Some needed preferences are:</a:t>
            </a:r>
          </a:p>
          <a:p>
            <a:pPr lvl="1"/>
            <a:r>
              <a:rPr lang="en-US" dirty="0" smtClean="0"/>
              <a:t>The IP address of the Thumper server</a:t>
            </a:r>
          </a:p>
          <a:p>
            <a:pPr lvl="2"/>
            <a:r>
              <a:rPr lang="en-US" dirty="0" smtClean="0"/>
              <a:t>For the REST </a:t>
            </a:r>
            <a:r>
              <a:rPr lang="en-US" dirty="0" err="1" smtClean="0"/>
              <a:t>base_url</a:t>
            </a:r>
            <a:endParaRPr lang="en-US" dirty="0" smtClean="0"/>
          </a:p>
          <a:p>
            <a:pPr lvl="1"/>
            <a:r>
              <a:rPr lang="en-US" dirty="0" smtClean="0"/>
              <a:t>The port used for the Thumper server</a:t>
            </a:r>
          </a:p>
          <a:p>
            <a:pPr lvl="2"/>
            <a:r>
              <a:rPr lang="en-US" dirty="0"/>
              <a:t>For the REST </a:t>
            </a:r>
            <a:r>
              <a:rPr lang="en-US" dirty="0" err="1" smtClean="0"/>
              <a:t>base_url</a:t>
            </a:r>
            <a:endParaRPr lang="en-US" dirty="0" smtClean="0"/>
          </a:p>
          <a:p>
            <a:pPr lvl="1"/>
            <a:r>
              <a:rPr lang="en-US" dirty="0" smtClean="0"/>
              <a:t>The refresh  time for the drive controls of the </a:t>
            </a:r>
            <a:r>
              <a:rPr lang="en-US" dirty="0" err="1" smtClean="0"/>
              <a:t>TRex</a:t>
            </a:r>
            <a:r>
              <a:rPr lang="en-US" dirty="0" smtClean="0"/>
              <a:t> controller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NeoPixel</a:t>
            </a:r>
            <a:r>
              <a:rPr lang="en-US" dirty="0" smtClean="0"/>
              <a:t> string 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5878" b="40566"/>
          <a:stretch/>
        </p:blipFill>
        <p:spPr>
          <a:xfrm>
            <a:off x="5504539" y="2516997"/>
            <a:ext cx="3528928" cy="392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4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To be continu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708"/>
            <a:ext cx="9120570" cy="582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9106"/>
      </p:ext>
    </p:extLst>
  </p:cSld>
  <p:clrMapOvr>
    <a:masterClrMapping/>
  </p:clrMapOvr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2251</TotalTime>
  <Words>321</Words>
  <Application>Microsoft Office PowerPoint</Application>
  <PresentationFormat>On-screen Show (4:3)</PresentationFormat>
  <Paragraphs>55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VIVES sjabloon 2013</vt:lpstr>
      <vt:lpstr>Android Development</vt:lpstr>
      <vt:lpstr>Android Development</vt:lpstr>
      <vt:lpstr>Thumper RESTful Control</vt:lpstr>
      <vt:lpstr>Thumper RESTful Control NeoPixel Control Activity</vt:lpstr>
      <vt:lpstr>Thumper RESTful Control About Activity</vt:lpstr>
      <vt:lpstr>Thumper RESTful Control Settings Activity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 De Witte</cp:lastModifiedBy>
  <cp:revision>452</cp:revision>
  <dcterms:created xsi:type="dcterms:W3CDTF">2014-10-16T09:28:33Z</dcterms:created>
  <dcterms:modified xsi:type="dcterms:W3CDTF">2015-12-07T08:57:11Z</dcterms:modified>
</cp:coreProperties>
</file>