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0" r:id="rId3"/>
    <p:sldId id="307" r:id="rId4"/>
    <p:sldId id="312" r:id="rId5"/>
    <p:sldId id="313" r:id="rId6"/>
    <p:sldId id="315" r:id="rId7"/>
    <p:sldId id="316" r:id="rId8"/>
    <p:sldId id="314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187" autoAdjust="0"/>
  </p:normalViewPr>
  <p:slideViewPr>
    <p:cSldViewPr snapToGrid="0">
      <p:cViewPr varScale="1">
        <p:scale>
          <a:sx n="99" d="100"/>
          <a:sy n="99" d="100"/>
        </p:scale>
        <p:origin x="19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1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12/7/2015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BioBoost/node_thumper_contro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Assignment 2015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Android Development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Assignment 2015</a:t>
            </a:r>
          </a:p>
          <a:p>
            <a:r>
              <a:rPr lang="en-US" dirty="0" smtClean="0"/>
              <a:t>Part </a:t>
            </a:r>
            <a:r>
              <a:rPr lang="en-US" dirty="0" smtClean="0"/>
              <a:t>2 </a:t>
            </a:r>
            <a:r>
              <a:rPr lang="en-US" dirty="0" smtClean="0"/>
              <a:t>- </a:t>
            </a:r>
            <a:r>
              <a:rPr lang="en-US" dirty="0" smtClean="0"/>
              <a:t>Thumper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3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Thumper RESTful 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final assignment for the Android course consist of building an Android application which controls the 6WD Thumper available in the LAB</a:t>
            </a:r>
          </a:p>
          <a:p>
            <a:endParaRPr lang="en-US" dirty="0" smtClean="0"/>
          </a:p>
          <a:p>
            <a:r>
              <a:rPr lang="en-US" dirty="0" smtClean="0"/>
              <a:t>The application should be able to control the </a:t>
            </a:r>
            <a:r>
              <a:rPr lang="en-US" dirty="0" err="1" smtClean="0"/>
              <a:t>NeoPixel</a:t>
            </a:r>
            <a:r>
              <a:rPr lang="en-US" dirty="0" smtClean="0"/>
              <a:t> LED-rings attached at the bottom exposed as a REST API</a:t>
            </a:r>
          </a:p>
          <a:p>
            <a:endParaRPr lang="en-US" dirty="0"/>
          </a:p>
          <a:p>
            <a:r>
              <a:rPr lang="en-US" dirty="0" smtClean="0"/>
              <a:t>The application should be able to control the </a:t>
            </a:r>
            <a:r>
              <a:rPr lang="en-US" dirty="0" err="1" smtClean="0"/>
              <a:t>TRex</a:t>
            </a:r>
            <a:r>
              <a:rPr lang="en-US" dirty="0" smtClean="0"/>
              <a:t> motor controller to make the Thumper move. It is also exposes using a REST API</a:t>
            </a:r>
          </a:p>
          <a:p>
            <a:endParaRPr lang="en-US" dirty="0"/>
          </a:p>
          <a:p>
            <a:r>
              <a:rPr lang="en-US" dirty="0" smtClean="0"/>
              <a:t>Basic requirements</a:t>
            </a:r>
          </a:p>
          <a:p>
            <a:pPr lvl="1"/>
            <a:r>
              <a:rPr lang="en-US" dirty="0" smtClean="0"/>
              <a:t>User friendly</a:t>
            </a:r>
          </a:p>
          <a:p>
            <a:pPr lvl="1"/>
            <a:r>
              <a:rPr lang="en-US" dirty="0" smtClean="0"/>
              <a:t>Good looking</a:t>
            </a:r>
          </a:p>
          <a:p>
            <a:pPr lvl="1"/>
            <a:r>
              <a:rPr lang="en-US" dirty="0" smtClean="0"/>
              <a:t>Configurable</a:t>
            </a:r>
          </a:p>
          <a:p>
            <a:pPr lvl="1"/>
            <a:r>
              <a:rPr lang="en-US" dirty="0" smtClean="0"/>
              <a:t>Error prone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heck all user input for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9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Thumper RESTful Control</a:t>
            </a:r>
            <a:br>
              <a:rPr lang="en-US" dirty="0"/>
            </a:br>
            <a:r>
              <a:rPr lang="en-US" sz="1800" dirty="0"/>
              <a:t>Thumper Control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separate activity to control the Thumper's movement</a:t>
            </a:r>
          </a:p>
          <a:p>
            <a:r>
              <a:rPr lang="en-US" dirty="0"/>
              <a:t>Start from </a:t>
            </a:r>
            <a:r>
              <a:rPr lang="en-US" dirty="0" smtClean="0"/>
              <a:t>'ManualControlActivity.java' as a base for the actual control</a:t>
            </a:r>
          </a:p>
          <a:p>
            <a:pPr lvl="1"/>
            <a:r>
              <a:rPr lang="en-US" dirty="0" smtClean="0"/>
              <a:t>Can be found @ Toledo</a:t>
            </a:r>
          </a:p>
          <a:p>
            <a:pPr lvl="1"/>
            <a:r>
              <a:rPr lang="en-US" dirty="0" smtClean="0"/>
              <a:t>Implements multi-touch control to drive the Thumper as it were a tank</a:t>
            </a:r>
          </a:p>
          <a:p>
            <a:pPr lvl="1"/>
            <a:r>
              <a:rPr lang="en-US" dirty="0" smtClean="0"/>
              <a:t>Make sure to check out the REST API documentation</a:t>
            </a:r>
          </a:p>
          <a:p>
            <a:pPr lvl="2"/>
            <a:r>
              <a:rPr lang="en-US" dirty="0">
                <a:hlinkClick r:id="rId2"/>
              </a:rPr>
              <a:t>https://github.com/BioBoost/node_thumper_control</a:t>
            </a:r>
            <a:endParaRPr lang="en-US" dirty="0"/>
          </a:p>
          <a:p>
            <a:pPr lvl="2"/>
            <a:r>
              <a:rPr lang="en-US" dirty="0"/>
              <a:t>Make use of the Retrofit library to make requests to the REST API of the </a:t>
            </a:r>
            <a:r>
              <a:rPr lang="en-US" dirty="0" smtClean="0"/>
              <a:t>Thumper to control it's speed and direction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a nice looking layout for the control activity</a:t>
            </a:r>
          </a:p>
          <a:p>
            <a:r>
              <a:rPr lang="en-US" dirty="0" smtClean="0"/>
              <a:t>My Example:</a:t>
            </a:r>
          </a:p>
          <a:p>
            <a:pPr lvl="1"/>
            <a:r>
              <a:rPr lang="en-US" dirty="0" smtClean="0"/>
              <a:t>Not so nice looking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748" y="4612256"/>
            <a:ext cx="3314250" cy="18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Thumper RESTful Control</a:t>
            </a:r>
            <a:br>
              <a:rPr lang="en-US" dirty="0"/>
            </a:br>
            <a:r>
              <a:rPr lang="en-US" sz="1800" dirty="0"/>
              <a:t>Thumper Control 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Thumper drive control has a timeout of </a:t>
            </a:r>
            <a:r>
              <a:rPr lang="en-US" dirty="0" smtClean="0"/>
              <a:t>250ms</a:t>
            </a:r>
            <a:endParaRPr lang="en-US" dirty="0" smtClean="0"/>
          </a:p>
          <a:p>
            <a:pPr lvl="1"/>
            <a:r>
              <a:rPr lang="en-US" dirty="0" smtClean="0"/>
              <a:t>This means that when drive is initiated and no command is received for </a:t>
            </a:r>
            <a:r>
              <a:rPr lang="en-US" dirty="0" smtClean="0"/>
              <a:t>250ms</a:t>
            </a:r>
            <a:r>
              <a:rPr lang="en-US" dirty="0" smtClean="0"/>
              <a:t>, the </a:t>
            </a:r>
            <a:r>
              <a:rPr lang="en-US" dirty="0" err="1" smtClean="0"/>
              <a:t>TRex</a:t>
            </a:r>
            <a:r>
              <a:rPr lang="en-US" dirty="0" smtClean="0"/>
              <a:t> controller is automatically shut down</a:t>
            </a:r>
          </a:p>
          <a:p>
            <a:pPr lvl="1"/>
            <a:r>
              <a:rPr lang="en-US" dirty="0" smtClean="0"/>
              <a:t>This has been handled by using a Runnable object that is executed every x milliseconds</a:t>
            </a:r>
          </a:p>
          <a:p>
            <a:pPr lvl="2"/>
            <a:r>
              <a:rPr lang="en-US" dirty="0" smtClean="0"/>
              <a:t>You task is to make it send the actual commands to the Thumper</a:t>
            </a:r>
          </a:p>
          <a:p>
            <a:endParaRPr lang="en-US" dirty="0"/>
          </a:p>
          <a:p>
            <a:r>
              <a:rPr lang="en-US" dirty="0" smtClean="0"/>
              <a:t>Make sure to display the voltage of the battery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github</a:t>
            </a:r>
            <a:r>
              <a:rPr lang="en-US" dirty="0" smtClean="0"/>
              <a:t> docs (speed URI return </a:t>
            </a:r>
            <a:r>
              <a:rPr lang="en-US" dirty="0" err="1" smtClean="0"/>
              <a:t>battery_voltage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Inherit from </a:t>
            </a:r>
            <a:r>
              <a:rPr lang="en-US" dirty="0" err="1" smtClean="0"/>
              <a:t>StatusReport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 </a:t>
            </a:r>
            <a:r>
              <a:rPr lang="en-US" dirty="0" err="1" smtClean="0">
                <a:sym typeface="Wingdings" panose="05000000000000000000" pitchFamily="2" charset="2"/>
              </a:rPr>
              <a:t>ThumperStatusReport</a:t>
            </a:r>
            <a:r>
              <a:rPr lang="en-US" dirty="0" smtClean="0">
                <a:sym typeface="Wingdings" panose="05000000000000000000" pitchFamily="2" charset="2"/>
              </a:rPr>
              <a:t> and add attribute </a:t>
            </a:r>
            <a:r>
              <a:rPr lang="en-US" dirty="0" err="1" smtClean="0">
                <a:sym typeface="Wingdings" panose="05000000000000000000" pitchFamily="2" charset="2"/>
              </a:rPr>
              <a:t>battery_voltage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Fix code where needed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View to GUI and update after setting speed of </a:t>
            </a:r>
            <a:r>
              <a:rPr lang="en-US" dirty="0" err="1" smtClean="0">
                <a:sym typeface="Wingdings" panose="05000000000000000000" pitchFamily="2" charset="2"/>
              </a:rPr>
              <a:t>Trex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Download latest node app from </a:t>
            </a:r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Github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!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7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Thumper RESTful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should be available in both Dutch and English</a:t>
            </a:r>
          </a:p>
          <a:p>
            <a:pPr lvl="1"/>
            <a:r>
              <a:rPr lang="en-US" dirty="0" smtClean="0"/>
              <a:t>Full translation of values/strings.xml</a:t>
            </a:r>
          </a:p>
          <a:p>
            <a:pPr lvl="1"/>
            <a:r>
              <a:rPr lang="en-US" dirty="0" smtClean="0"/>
              <a:t>So no hardcoded strings in code ANYWHERE !!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8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smtClean="0"/>
              <a:t>optional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Can give you extra credits</a:t>
            </a:r>
          </a:p>
          <a:p>
            <a:endParaRPr lang="en-US" dirty="0" smtClean="0"/>
          </a:p>
          <a:p>
            <a:r>
              <a:rPr lang="en-US" dirty="0" smtClean="0"/>
              <a:t>Pan and Tils for controlling the Thumper</a:t>
            </a:r>
          </a:p>
          <a:p>
            <a:pPr lvl="1"/>
            <a:r>
              <a:rPr lang="en-US" dirty="0" smtClean="0"/>
              <a:t>Best to create separate activity for this</a:t>
            </a:r>
          </a:p>
          <a:p>
            <a:pPr lvl="1"/>
            <a:r>
              <a:rPr lang="en-US" dirty="0" smtClean="0"/>
              <a:t>You can start from the example app @ Toledo</a:t>
            </a:r>
          </a:p>
          <a:p>
            <a:pPr lvl="1"/>
            <a:endParaRPr lang="en-US" dirty="0"/>
          </a:p>
          <a:p>
            <a:r>
              <a:rPr lang="en-US" dirty="0" err="1" smtClean="0"/>
              <a:t>NeoPixel</a:t>
            </a:r>
            <a:r>
              <a:rPr lang="en-US" dirty="0" smtClean="0"/>
              <a:t> effects while driving</a:t>
            </a:r>
          </a:p>
          <a:p>
            <a:endParaRPr lang="en-US" dirty="0"/>
          </a:p>
          <a:p>
            <a:r>
              <a:rPr lang="en-US" dirty="0" err="1" smtClean="0"/>
              <a:t>NeoPixel</a:t>
            </a:r>
            <a:r>
              <a:rPr lang="en-US" dirty="0" smtClean="0"/>
              <a:t> slider control</a:t>
            </a:r>
          </a:p>
          <a:p>
            <a:pPr lvl="1"/>
            <a:r>
              <a:rPr lang="en-US" dirty="0" smtClean="0"/>
              <a:t>Sliders to control red, green and blue</a:t>
            </a:r>
          </a:p>
          <a:p>
            <a:endParaRPr lang="en-US" dirty="0"/>
          </a:p>
          <a:p>
            <a:r>
              <a:rPr lang="en-US" dirty="0" smtClean="0"/>
              <a:t>Battery warning</a:t>
            </a:r>
          </a:p>
          <a:p>
            <a:pPr lvl="1"/>
            <a:r>
              <a:rPr lang="en-US" dirty="0" smtClean="0"/>
              <a:t>SMS, Alarm, Vibrate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5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Thumper RESTful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reminders</a:t>
            </a:r>
          </a:p>
          <a:p>
            <a:pPr lvl="1"/>
            <a:r>
              <a:rPr lang="en-US" dirty="0" smtClean="0"/>
              <a:t>Make sure your code is documented</a:t>
            </a:r>
          </a:p>
          <a:p>
            <a:pPr lvl="1"/>
            <a:r>
              <a:rPr lang="en-US" dirty="0" smtClean="0"/>
              <a:t>Don't use hardcoded strings</a:t>
            </a:r>
          </a:p>
          <a:p>
            <a:pPr lvl="1"/>
            <a:r>
              <a:rPr lang="en-US" dirty="0" smtClean="0"/>
              <a:t>Allow the user to configure the application</a:t>
            </a:r>
          </a:p>
          <a:p>
            <a:pPr lvl="2"/>
            <a:r>
              <a:rPr lang="en-US" dirty="0" smtClean="0"/>
              <a:t>server IP and port</a:t>
            </a:r>
          </a:p>
          <a:p>
            <a:pPr lvl="2"/>
            <a:r>
              <a:rPr lang="en-US" dirty="0" err="1" smtClean="0"/>
              <a:t>TRex</a:t>
            </a:r>
            <a:r>
              <a:rPr lang="en-US" dirty="0" smtClean="0"/>
              <a:t> timeout (now 250ms, may change later)</a:t>
            </a:r>
          </a:p>
          <a:p>
            <a:pPr lvl="2"/>
            <a:r>
              <a:rPr lang="en-US" dirty="0" smtClean="0"/>
              <a:t>Battery alarm level (typically 6.8V)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Make the user interface nice and intuitive</a:t>
            </a:r>
          </a:p>
          <a:p>
            <a:pPr lvl="1"/>
            <a:r>
              <a:rPr lang="en-US" dirty="0" smtClean="0"/>
              <a:t>Test the app thoroughly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88096"/>
      </p:ext>
    </p:extLst>
  </p:cSld>
  <p:clrMapOvr>
    <a:masterClrMapping/>
  </p:clrMapOvr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2274</TotalTime>
  <Words>446</Words>
  <Application>Microsoft Office PowerPoint</Application>
  <PresentationFormat>On-screen Show (4:3)</PresentationFormat>
  <Paragraphs>83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VIVES sjabloon 2013</vt:lpstr>
      <vt:lpstr>Android Development</vt:lpstr>
      <vt:lpstr>Android Development</vt:lpstr>
      <vt:lpstr>Thumper RESTful Control</vt:lpstr>
      <vt:lpstr>Thumper RESTful Control Thumper Control Activity</vt:lpstr>
      <vt:lpstr>Thumper RESTful Control Thumper Control Activity</vt:lpstr>
      <vt:lpstr>Thumper RESTful Control</vt:lpstr>
      <vt:lpstr>Some optional additions</vt:lpstr>
      <vt:lpstr>Thumper RESTful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464</cp:revision>
  <dcterms:created xsi:type="dcterms:W3CDTF">2014-10-16T09:28:33Z</dcterms:created>
  <dcterms:modified xsi:type="dcterms:W3CDTF">2015-12-07T08:53:16Z</dcterms:modified>
</cp:coreProperties>
</file>