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123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11/18/2014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11/18/2014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11/18/2014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11/18/2014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617749/how-to-validate-a-url-website-name-in-edittext-in-android/7754297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 – Activities, Fragments and Intents</a:t>
            </a:r>
          </a:p>
          <a:p>
            <a:r>
              <a:rPr lang="en-US" dirty="0" smtClean="0"/>
              <a:t>Lab Exercises</a:t>
            </a:r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Android project and override all the lifecycle stage methods of the main activity.</a:t>
            </a:r>
          </a:p>
          <a:p>
            <a:pPr lvl="1"/>
            <a:r>
              <a:rPr lang="en-US" dirty="0" smtClean="0"/>
              <a:t>Output a log message in each method identifying the method</a:t>
            </a:r>
          </a:p>
          <a:p>
            <a:pPr lvl="1"/>
            <a:r>
              <a:rPr lang="en-US" dirty="0" smtClean="0"/>
              <a:t>You can use the following methods of the Log class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 the application and take a look at the </a:t>
            </a:r>
            <a:r>
              <a:rPr lang="en-US" dirty="0" err="1" smtClean="0"/>
              <a:t>logcat</a:t>
            </a:r>
            <a:r>
              <a:rPr lang="en-US" dirty="0" smtClean="0"/>
              <a:t> output when pausing and resuming the application. Also try to open another application while keeping your application in the background.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logcat</a:t>
            </a:r>
            <a:r>
              <a:rPr lang="en-US" dirty="0" smtClean="0"/>
              <a:t> filter to only show the messages with your 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5905" y="2959777"/>
            <a:ext cx="6067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Log.v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(“Lifecycle”, “My message”);	// Verbose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Log.w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Lifecycle”, “My message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	// Warning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Lifecycle”, “My message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	// Error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Lifecycle”, “My message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	// Debug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05041" y="4094570"/>
            <a:ext cx="122189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7932" y="4143866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TAG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9172" y="4094570"/>
            <a:ext cx="13594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2360" y="4119646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Message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1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 notification when your application is started</a:t>
            </a:r>
          </a:p>
          <a:p>
            <a:pPr lvl="1"/>
            <a:r>
              <a:rPr lang="en-US" dirty="0" smtClean="0"/>
              <a:t>Vibrate the phone for 300ms when you generated the notification</a:t>
            </a:r>
          </a:p>
          <a:p>
            <a:pPr lvl="2"/>
            <a:r>
              <a:rPr lang="en-US" dirty="0" smtClean="0"/>
              <a:t>You will need to add a permission for this to </a:t>
            </a:r>
            <a:r>
              <a:rPr lang="en-US" smtClean="0"/>
              <a:t>the manifest file</a:t>
            </a:r>
            <a:endParaRPr lang="en-US" dirty="0" smtClean="0"/>
          </a:p>
          <a:p>
            <a:r>
              <a:rPr lang="en-US" dirty="0" smtClean="0"/>
              <a:t>Check out the book from page 98 till 103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www.tutorialspoint.com/android/images/android_notifications_exp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54414"/>
            <a:ext cx="5334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4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application</a:t>
            </a:r>
          </a:p>
          <a:p>
            <a:r>
              <a:rPr lang="en-US" dirty="0" smtClean="0"/>
              <a:t>Add an </a:t>
            </a:r>
            <a:r>
              <a:rPr lang="en-US" dirty="0" err="1" smtClean="0"/>
              <a:t>EditText</a:t>
            </a:r>
            <a:r>
              <a:rPr lang="en-US" dirty="0" smtClean="0"/>
              <a:t> component to the UI and a button with the text “Open Website”</a:t>
            </a:r>
          </a:p>
          <a:p>
            <a:r>
              <a:rPr lang="en-US" dirty="0" smtClean="0"/>
              <a:t>When the user presses the button a </a:t>
            </a:r>
            <a:r>
              <a:rPr lang="en-US" dirty="0" err="1" smtClean="0"/>
              <a:t>webbrowser</a:t>
            </a:r>
            <a:r>
              <a:rPr lang="en-US" dirty="0" smtClean="0"/>
              <a:t> should open the website URL that the user has given in the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If the user has not provided a valid URL do not open the browser and display a </a:t>
            </a:r>
            <a:r>
              <a:rPr lang="en-US" dirty="0" err="1" smtClean="0"/>
              <a:t>ToastMessage</a:t>
            </a:r>
            <a:r>
              <a:rPr lang="en-US" dirty="0" smtClean="0"/>
              <a:t> stating that the URL is invalid</a:t>
            </a:r>
          </a:p>
          <a:p>
            <a:pPr lvl="1"/>
            <a:r>
              <a:rPr lang="en-US" dirty="0" smtClean="0"/>
              <a:t>Also make the background color of the </a:t>
            </a:r>
            <a:r>
              <a:rPr lang="en-US" dirty="0" err="1" smtClean="0"/>
              <a:t>EditText</a:t>
            </a:r>
            <a:r>
              <a:rPr lang="en-US" dirty="0" smtClean="0"/>
              <a:t> component slightly red</a:t>
            </a:r>
          </a:p>
          <a:p>
            <a:pPr lvl="1"/>
            <a:r>
              <a:rPr lang="en-US" dirty="0" smtClean="0"/>
              <a:t>Useful tip on checking if URL </a:t>
            </a:r>
            <a:r>
              <a:rPr lang="en-US" dirty="0"/>
              <a:t>is valid: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stackoverflow.com/questions/5617749/how-to-validate-a-url-website-name-in-edittext-in-android/7754297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add an About Activity with some information on your application.</a:t>
            </a:r>
          </a:p>
          <a:p>
            <a:r>
              <a:rPr lang="en-US" dirty="0" smtClean="0"/>
              <a:t>Add a button on your main activity to launch the </a:t>
            </a:r>
            <a:r>
              <a:rPr lang="en-US" smtClean="0"/>
              <a:t>About activity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51281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948</TotalTime>
  <Words>268</Words>
  <Application>Microsoft Office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VIVES sjabloon 2013</vt:lpstr>
      <vt:lpstr>Android Development</vt:lpstr>
      <vt:lpstr>Assignment 1</vt:lpstr>
      <vt:lpstr>Assignment 2</vt:lpstr>
      <vt:lpstr>Assignment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136</cp:revision>
  <dcterms:created xsi:type="dcterms:W3CDTF">2014-10-16T09:28:33Z</dcterms:created>
  <dcterms:modified xsi:type="dcterms:W3CDTF">2014-11-18T14:01:10Z</dcterms:modified>
</cp:coreProperties>
</file>