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0973" autoAdjust="0"/>
  </p:normalViewPr>
  <p:slideViewPr>
    <p:cSldViewPr snapToGrid="0">
      <p:cViewPr varScale="1">
        <p:scale>
          <a:sx n="95" d="100"/>
          <a:sy n="95" d="100"/>
        </p:scale>
        <p:origin x="21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B91D2-9E79-412C-A7F0-44859A33EAAA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B0A3-D39E-41A6-94A4-2DD56B9D12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6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B0A3-D39E-41A6-94A4-2DD56B9D12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7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9B2E-78D5-485D-A6F0-B187A4DDDF47}" type="datetime1">
              <a:rPr lang="en-US" smtClean="0"/>
              <a:t>11/18/2014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6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7E2C-6156-456C-A622-3A32F4BE83F2}" type="datetime1">
              <a:rPr lang="en-US" smtClean="0"/>
              <a:t>11/18/2014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75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3CFA-AFAD-4538-AA5D-CFB423E6D282}" type="datetime1">
              <a:rPr lang="en-US" smtClean="0"/>
              <a:t>11/18/2014</a:t>
            </a:fld>
            <a:endParaRPr lang="en-US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0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C741-CF18-4F4B-A360-E0CC354E7B30}" type="datetime1">
              <a:rPr lang="en-US" smtClean="0"/>
              <a:t>11/18/2014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4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C3E4-1B80-4765-A130-AB5527270AB1}" type="datetime1">
              <a:rPr lang="en-US" smtClean="0"/>
              <a:t>11/18/2014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07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2526-7610-4673-941F-CC74A1538ACF}" type="datetime1">
              <a:rPr lang="en-US" smtClean="0"/>
              <a:t>11/18/2014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66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EA14-5288-4929-8EB4-C2AFA9E01B25}" type="datetime1">
              <a:rPr lang="en-US" smtClean="0"/>
              <a:t>11/18/2014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62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0FD4-9793-40E5-9CE1-4FFB9A5AFE1A}" type="datetime1">
              <a:rPr lang="en-US" smtClean="0"/>
              <a:t>11/18/2014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64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DE47-8504-4660-8E21-48372A496086}" type="datetime1">
              <a:rPr lang="en-US" smtClean="0"/>
              <a:t>11/18/2014</a:t>
            </a:fld>
            <a:endParaRPr lang="en-US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9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00AF-2196-49C2-B5FC-E504BFCFB518}" type="datetime1">
              <a:rPr lang="en-US" smtClean="0"/>
              <a:t>11/18/2014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2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rood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81A4-5ABE-4049-9281-FE6E3D21EF02}" type="datetime1">
              <a:rPr lang="en-US" smtClean="0"/>
              <a:t>11/18/2014</a:t>
            </a:fld>
            <a:endParaRPr lang="en-US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97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247C-1EF3-4169-97A3-32185EC46D20}" type="datetime1">
              <a:rPr lang="en-US" smtClean="0"/>
              <a:t>11/18/2014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9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7045-2F04-44F0-9495-EEEA140602D0}" type="datetime1">
              <a:rPr lang="en-US" smtClean="0"/>
              <a:t>11/18/2014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9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49C4-57A2-40B7-AA30-3457BC3A22F5}" type="datetime1">
              <a:rPr lang="en-US" smtClean="0"/>
              <a:t>11/18/2014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8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FC3-E45B-4C79-8CE1-D6DB915489A4}" type="datetime1">
              <a:rPr lang="en-US" smtClean="0"/>
              <a:t>11/18/2014</a:t>
            </a:fld>
            <a:endParaRPr lang="en-US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1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Vi-ppt-background-logo-transparant.gif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04457" y="643717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173F4-E9B7-486B-A3A2-20A25FAC6DA9}" type="datetime1">
              <a:rPr lang="en-US" smtClean="0"/>
              <a:t>11/18/2014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537691" y="643717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45656" y="6437752"/>
            <a:ext cx="483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9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3 – Getting to know the Android User </a:t>
            </a:r>
            <a:r>
              <a:rPr lang="en-US" dirty="0" smtClean="0"/>
              <a:t>Interface</a:t>
            </a:r>
          </a:p>
          <a:p>
            <a:r>
              <a:rPr lang="en-US" dirty="0"/>
              <a:t>Lab </a:t>
            </a:r>
            <a:r>
              <a:rPr lang="en-US" dirty="0" smtClean="0"/>
              <a:t>Exercises</a:t>
            </a:r>
            <a:endParaRPr lang="en-US" dirty="0"/>
          </a:p>
        </p:txBody>
      </p:sp>
      <p:pic>
        <p:nvPicPr>
          <p:cNvPr id="2050" name="Picture 2" descr="http://crackberry.com/sites/crackberry.com/files/styles/large/public/topic_images/2013/ANDROID.png?itok=xhm7jax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004" y="5567"/>
            <a:ext cx="457772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a blank activity application</a:t>
            </a:r>
          </a:p>
          <a:p>
            <a:r>
              <a:rPr lang="en-US" dirty="0" smtClean="0"/>
              <a:t>Create a class Target which contains the following attributes</a:t>
            </a:r>
          </a:p>
          <a:p>
            <a:pPr lvl="1"/>
            <a:r>
              <a:rPr lang="en-US" dirty="0" err="1" smtClean="0"/>
              <a:t>uri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/>
              <a:t>successes: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fails: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 smtClean="0"/>
              <a:t>subsequent_fails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 smtClean="0"/>
              <a:t>history_log</a:t>
            </a:r>
            <a:r>
              <a:rPr lang="en-US" dirty="0" smtClean="0"/>
              <a:t>: </a:t>
            </a:r>
            <a:r>
              <a:rPr lang="en-US" dirty="0" err="1" smtClean="0"/>
              <a:t>ArrayList</a:t>
            </a:r>
            <a:r>
              <a:rPr lang="en-US" dirty="0" smtClean="0"/>
              <a:t>&lt;String&gt;</a:t>
            </a:r>
          </a:p>
          <a:p>
            <a:endParaRPr lang="en-US" dirty="0" smtClean="0"/>
          </a:p>
          <a:p>
            <a:r>
              <a:rPr lang="en-US" dirty="0" smtClean="0"/>
              <a:t>Make sure to add getters for all the attributes</a:t>
            </a:r>
          </a:p>
          <a:p>
            <a:r>
              <a:rPr lang="en-US" dirty="0" smtClean="0"/>
              <a:t>Add a setter for the </a:t>
            </a:r>
            <a:r>
              <a:rPr lang="en-US" dirty="0" err="1" smtClean="0"/>
              <a:t>uri</a:t>
            </a:r>
            <a:endParaRPr lang="en-US" dirty="0" smtClean="0"/>
          </a:p>
          <a:p>
            <a:r>
              <a:rPr lang="en-US" dirty="0" smtClean="0"/>
              <a:t>Add methods to increment the </a:t>
            </a:r>
            <a:r>
              <a:rPr lang="en-US" dirty="0" err="1" smtClean="0"/>
              <a:t>int</a:t>
            </a:r>
            <a:r>
              <a:rPr lang="en-US" dirty="0" smtClean="0"/>
              <a:t> counters</a:t>
            </a:r>
          </a:p>
          <a:p>
            <a:r>
              <a:rPr lang="en-US" dirty="0" smtClean="0"/>
              <a:t>Add a constructor which initializes all the </a:t>
            </a:r>
            <a:r>
              <a:rPr lang="en-US" dirty="0" err="1" smtClean="0"/>
              <a:t>int</a:t>
            </a:r>
            <a:r>
              <a:rPr lang="en-US" dirty="0" smtClean="0"/>
              <a:t> counters to zero and creates a new log</a:t>
            </a:r>
          </a:p>
          <a:p>
            <a:r>
              <a:rPr lang="en-US" dirty="0" smtClean="0"/>
              <a:t>Add a method clear() which resets all the </a:t>
            </a:r>
            <a:r>
              <a:rPr lang="en-US" dirty="0" err="1" smtClean="0"/>
              <a:t>int</a:t>
            </a:r>
            <a:r>
              <a:rPr lang="en-US" dirty="0" smtClean="0"/>
              <a:t> counters to zero and clears the log</a:t>
            </a:r>
          </a:p>
          <a:p>
            <a:r>
              <a:rPr lang="en-US" dirty="0" smtClean="0"/>
              <a:t>Add a method </a:t>
            </a:r>
            <a:r>
              <a:rPr lang="en-US" dirty="0" err="1" smtClean="0"/>
              <a:t>clearSubsequentFails</a:t>
            </a:r>
            <a:r>
              <a:rPr lang="en-US" dirty="0" smtClean="0"/>
              <a:t>() which resets the </a:t>
            </a:r>
            <a:r>
              <a:rPr lang="en-US" dirty="0" err="1" smtClean="0"/>
              <a:t>subsequent_fails</a:t>
            </a:r>
            <a:r>
              <a:rPr lang="en-US" dirty="0" smtClean="0"/>
              <a:t> to zero</a:t>
            </a:r>
          </a:p>
          <a:p>
            <a:r>
              <a:rPr lang="en-US" dirty="0" smtClean="0"/>
              <a:t>Add a </a:t>
            </a:r>
            <a:r>
              <a:rPr lang="en-US" dirty="0" err="1" smtClean="0"/>
              <a:t>toString</a:t>
            </a:r>
            <a:r>
              <a:rPr lang="en-US" dirty="0" smtClean="0"/>
              <a:t>() which outputs the counters in the following format:</a:t>
            </a:r>
          </a:p>
          <a:p>
            <a:pPr lvl="1"/>
            <a:r>
              <a:rPr lang="en-US" dirty="0" smtClean="0"/>
              <a:t>“[ &lt;</a:t>
            </a:r>
            <a:r>
              <a:rPr lang="en-US" dirty="0" err="1" smtClean="0"/>
              <a:t>uri</a:t>
            </a:r>
            <a:r>
              <a:rPr lang="en-US" dirty="0" smtClean="0"/>
              <a:t>&gt; | S: &lt;successes&gt; | F: &lt;fails&gt; | SSF: &lt;</a:t>
            </a:r>
            <a:r>
              <a:rPr lang="en-US" dirty="0"/>
              <a:t> </a:t>
            </a:r>
            <a:r>
              <a:rPr lang="en-US" dirty="0" err="1" smtClean="0"/>
              <a:t>subsequent_fails</a:t>
            </a:r>
            <a:r>
              <a:rPr lang="en-US" dirty="0" smtClean="0"/>
              <a:t>&gt; ]”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0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nice looking GUI which displays a single </a:t>
            </a:r>
            <a:r>
              <a:rPr lang="en-US" dirty="0"/>
              <a:t>T</a:t>
            </a:r>
            <a:r>
              <a:rPr lang="en-US" dirty="0" smtClean="0"/>
              <a:t>arget</a:t>
            </a:r>
          </a:p>
          <a:p>
            <a:r>
              <a:rPr lang="en-US" dirty="0" smtClean="0"/>
              <a:t>You can use your imagination and create the layout you wish</a:t>
            </a:r>
          </a:p>
          <a:p>
            <a:r>
              <a:rPr lang="en-US" dirty="0" smtClean="0"/>
              <a:t>Make sure that it is appealing and user friendly</a:t>
            </a:r>
          </a:p>
          <a:p>
            <a:r>
              <a:rPr lang="en-US" dirty="0" smtClean="0"/>
              <a:t>Also make sure not to nest to deep to keep performance up</a:t>
            </a:r>
          </a:p>
          <a:p>
            <a:r>
              <a:rPr lang="en-US" dirty="0" smtClean="0"/>
              <a:t>Use any components you wish (</a:t>
            </a:r>
            <a:r>
              <a:rPr lang="en-US" smtClean="0"/>
              <a:t>no deprecated once !)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82207"/>
      </p:ext>
    </p:extLst>
  </p:cSld>
  <p:clrMapOvr>
    <a:masterClrMapping/>
  </p:clrMapOvr>
</p:sld>
</file>

<file path=ppt/theme/theme1.xml><?xml version="1.0" encoding="utf-8"?>
<a:theme xmlns:a="http://schemas.openxmlformats.org/drawingml/2006/main" name="VIVES sjabloon 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130821_VIVES_pptx_presentatie_2013</Template>
  <TotalTime>1404</TotalTime>
  <Words>206</Words>
  <Application>Microsoft Office PowerPoint</Application>
  <PresentationFormat>On-screen Show (4:3)</PresentationFormat>
  <Paragraphs>30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VIVES sjabloon 2013</vt:lpstr>
      <vt:lpstr>Android Development</vt:lpstr>
      <vt:lpstr>Assignment 1</vt:lpstr>
      <vt:lpstr>Assignment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</dc:title>
  <dc:creator>Nico De Witte</dc:creator>
  <cp:lastModifiedBy>NicoDeWitte</cp:lastModifiedBy>
  <cp:revision>261</cp:revision>
  <dcterms:created xsi:type="dcterms:W3CDTF">2014-10-16T09:28:33Z</dcterms:created>
  <dcterms:modified xsi:type="dcterms:W3CDTF">2014-11-18T08:45:42Z</dcterms:modified>
</cp:coreProperties>
</file>