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1" r:id="rId14"/>
    <p:sldId id="272" r:id="rId15"/>
    <p:sldId id="273" r:id="rId16"/>
    <p:sldId id="270" r:id="rId17"/>
    <p:sldId id="282" r:id="rId18"/>
    <p:sldId id="274" r:id="rId19"/>
    <p:sldId id="275" r:id="rId20"/>
    <p:sldId id="276" r:id="rId21"/>
    <p:sldId id="277" r:id="rId22"/>
    <p:sldId id="280" r:id="rId23"/>
    <p:sldId id="278" r:id="rId24"/>
    <p:sldId id="279" r:id="rId25"/>
    <p:sldId id="283" r:id="rId26"/>
    <p:sldId id="285" r:id="rId27"/>
    <p:sldId id="284" r:id="rId28"/>
    <p:sldId id="286" r:id="rId29"/>
    <p:sldId id="287" r:id="rId30"/>
    <p:sldId id="290" r:id="rId31"/>
    <p:sldId id="289" r:id="rId32"/>
    <p:sldId id="291" r:id="rId3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0973" autoAdjust="0"/>
  </p:normalViewPr>
  <p:slideViewPr>
    <p:cSldViewPr snapToGrid="0">
      <p:cViewPr varScale="1">
        <p:scale>
          <a:sx n="95" d="100"/>
          <a:sy n="95" d="100"/>
        </p:scale>
        <p:origin x="21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B91D2-9E79-412C-A7F0-44859A33EAAA}" type="datetimeFigureOut">
              <a:rPr lang="en-US" smtClean="0"/>
              <a:t>12/2/2014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B0A3-D39E-41A6-94A4-2DD56B9D12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6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B0A3-D39E-41A6-94A4-2DD56B9D12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77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LayoutInflater</a:t>
            </a:r>
            <a:r>
              <a:rPr lang="en-US" dirty="0" smtClean="0"/>
              <a:t> class is used to instantiate layout XML file into its corresponding View objects.</a:t>
            </a:r>
          </a:p>
          <a:p>
            <a:endParaRPr lang="en-US" dirty="0" smtClean="0"/>
          </a:p>
          <a:p>
            <a:r>
              <a:rPr lang="en-US" dirty="0" smtClean="0"/>
              <a:t>In other words, it takes as input an XML file and builds the View objects from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B0A3-D39E-41A6-94A4-2DD56B9D12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363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9B2E-78D5-485D-A6F0-B187A4DDDF47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6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7E2C-6156-456C-A622-3A32F4BE83F2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575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3CFA-AFAD-4538-AA5D-CFB423E6D282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06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C741-CF18-4F4B-A360-E0CC354E7B30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4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C3E4-1B80-4765-A130-AB5527270AB1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07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2526-7610-4673-941F-CC74A1538ACF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66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EA14-5288-4929-8EB4-C2AFA9E01B25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62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0FD4-9793-40E5-9CE1-4FFB9A5AFE1A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64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DE47-8504-4660-8E21-48372A496086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9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00AF-2196-49C2-B5FC-E504BFCFB518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2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 rood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81A4-5ABE-4049-9281-FE6E3D21EF02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97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247C-1EF3-4169-97A3-32185EC46D20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9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7045-2F04-44F0-9495-EEEA140602D0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9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49C4-57A2-40B7-AA30-3457BC3A22F5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8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FC3-E45B-4C79-8CE1-D6DB915489A4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1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Vi-ppt-background-logo-transparant.gif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04457" y="643717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173F4-E9B7-486B-A3A2-20A25FAC6DA9}" type="datetime1">
              <a:rPr lang="en-US" smtClean="0"/>
              <a:t>12/2/2014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537691" y="643717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45656" y="6437752"/>
            <a:ext cx="483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1A75-B9BE-46B1-B482-5F96E51FA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9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widget/ArrayAdapter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4 – Designing your User Interface with Views</a:t>
            </a:r>
            <a:endParaRPr lang="en-US" dirty="0"/>
          </a:p>
        </p:txBody>
      </p:sp>
      <p:pic>
        <p:nvPicPr>
          <p:cNvPr id="2050" name="Picture 2" descr="http://crackberry.com/sites/crackberry.com/files/styles/large/public/topic_images/2013/ANDROID.png?itok=xhm7jax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004" y="5567"/>
            <a:ext cx="457772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populate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5 – Call the populate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1062" y="2472010"/>
            <a:ext cx="6381875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Bundle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We don't need this (automatically generated)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setContentView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R.layout.activity_main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Populate the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listview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pupulateListView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7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the </a:t>
            </a:r>
            <a:r>
              <a:rPr lang="en-US" dirty="0" err="1" smtClean="0"/>
              <a:t>onListItemClick</a:t>
            </a:r>
            <a:r>
              <a:rPr lang="en-US" dirty="0" smtClean="0"/>
              <a:t>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</a:t>
            </a:r>
            <a:r>
              <a:rPr lang="en-US" dirty="0" smtClean="0"/>
              <a:t>6 </a:t>
            </a:r>
            <a:r>
              <a:rPr lang="en-US" dirty="0"/>
              <a:t>– </a:t>
            </a:r>
            <a:r>
              <a:rPr lang="en-US" dirty="0" smtClean="0"/>
              <a:t>When an item gets selected we generate Toast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Parameters</a:t>
            </a:r>
          </a:p>
          <a:p>
            <a:pPr lvl="1"/>
            <a:r>
              <a:rPr lang="en-US" dirty="0" smtClean="0"/>
              <a:t>l: The </a:t>
            </a:r>
            <a:r>
              <a:rPr lang="en-US" dirty="0" err="1"/>
              <a:t>ListView</a:t>
            </a:r>
            <a:r>
              <a:rPr lang="en-US" dirty="0"/>
              <a:t> where the click happened</a:t>
            </a:r>
          </a:p>
          <a:p>
            <a:pPr lvl="1"/>
            <a:r>
              <a:rPr lang="en-US" dirty="0" smtClean="0"/>
              <a:t>v: The </a:t>
            </a:r>
            <a:r>
              <a:rPr lang="en-US" dirty="0"/>
              <a:t>view that was clicked within the </a:t>
            </a:r>
            <a:r>
              <a:rPr lang="en-US" dirty="0" err="1"/>
              <a:t>ListView</a:t>
            </a:r>
            <a:endParaRPr lang="en-US" dirty="0"/>
          </a:p>
          <a:p>
            <a:pPr lvl="1"/>
            <a:r>
              <a:rPr lang="en-US" dirty="0" smtClean="0"/>
              <a:t>position: The </a:t>
            </a:r>
            <a:r>
              <a:rPr lang="en-US" dirty="0"/>
              <a:t>position of the view in the list</a:t>
            </a:r>
          </a:p>
          <a:p>
            <a:pPr lvl="1"/>
            <a:r>
              <a:rPr lang="en-US" dirty="0" smtClean="0"/>
              <a:t>id: The </a:t>
            </a:r>
            <a:r>
              <a:rPr lang="en-US" dirty="0"/>
              <a:t>row id of the item that was </a:t>
            </a:r>
            <a:r>
              <a:rPr lang="en-US" dirty="0" smtClean="0"/>
              <a:t>clicked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1784" y="2604256"/>
            <a:ext cx="8600431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onListItemClick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ListView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View 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position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id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Toast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makeText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"You selected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hobbies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Toast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LENGTH_SHORT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06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78" y="1560733"/>
            <a:ext cx="3209925" cy="4733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087" y="1560732"/>
            <a:ext cx="32289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1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Development</a:t>
            </a:r>
            <a:br>
              <a:rPr lang="en-US" dirty="0"/>
            </a:br>
            <a:r>
              <a:rPr lang="en-US" dirty="0"/>
              <a:t>Chapter 4 – Designing your User Interface with </a:t>
            </a:r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Custom </a:t>
            </a:r>
            <a:r>
              <a:rPr lang="en-US" dirty="0" err="1" smtClean="0"/>
              <a:t>ListView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dirty="0" err="1" smtClean="0"/>
              <a:t>ListView</a:t>
            </a:r>
            <a:r>
              <a:rPr lang="en-US" dirty="0" smtClean="0"/>
              <a:t> with a custom view from a self-defined 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906" y="1986219"/>
            <a:ext cx="3024188" cy="445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7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Self-Defined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1 - Let’s create a Tweet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7533" y="2032340"/>
            <a:ext cx="7497565" cy="4185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vives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nico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customlistviewdemo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String message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String sender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String 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sender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getMessage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getSender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sender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@Override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getMessage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 - by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getSender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35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</a:t>
            </a:r>
            <a:r>
              <a:rPr lang="en-US" dirty="0" err="1" smtClean="0"/>
              <a:t>ListView</a:t>
            </a:r>
            <a:r>
              <a:rPr lang="en-US" dirty="0" smtClean="0"/>
              <a:t>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2 </a:t>
            </a:r>
            <a:r>
              <a:rPr lang="en-US" dirty="0"/>
              <a:t>– Create an </a:t>
            </a:r>
            <a:r>
              <a:rPr lang="en-US" dirty="0">
                <a:solidFill>
                  <a:srgbClr val="0070C0"/>
                </a:solidFill>
              </a:rPr>
              <a:t>Activity without a layout </a:t>
            </a:r>
            <a:r>
              <a:rPr lang="en-US" dirty="0"/>
              <a:t>which inherits from </a:t>
            </a:r>
            <a:r>
              <a:rPr lang="en-US" i="1" dirty="0" err="1">
                <a:solidFill>
                  <a:srgbClr val="0070C0"/>
                </a:solidFill>
              </a:rPr>
              <a:t>ListActivity</a:t>
            </a:r>
            <a:endParaRPr lang="en-US" i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37781" y="2585910"/>
            <a:ext cx="6468437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ListActivity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Bundle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MainActivity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ListActivity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Bundle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36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Tweets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3 </a:t>
            </a:r>
            <a:r>
              <a:rPr lang="en-US" dirty="0"/>
              <a:t>– </a:t>
            </a:r>
            <a:r>
              <a:rPr lang="en-US" dirty="0" smtClean="0"/>
              <a:t>Create an array with some Tweet objects</a:t>
            </a:r>
            <a:endParaRPr lang="en-US" i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5656" y="2585910"/>
            <a:ext cx="8539517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MainActivity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ListActivity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tweets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"Hello world"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"Nico De Witte"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"Android programming is cool"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"Nico De Witte"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"Angelina Jolie is in town"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"Bart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Testmans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36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Tweet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4 – Define the View for a Tweet item in the List View</a:t>
            </a:r>
          </a:p>
          <a:p>
            <a:pPr lvl="1"/>
            <a:r>
              <a:rPr lang="en-US" dirty="0" smtClean="0"/>
              <a:t>Create a </a:t>
            </a:r>
            <a:r>
              <a:rPr lang="en-US" i="1" dirty="0" smtClean="0"/>
              <a:t>tweet_view.xml </a:t>
            </a:r>
            <a:r>
              <a:rPr lang="en-US" dirty="0" smtClean="0"/>
              <a:t>in res/layout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3134520"/>
            <a:ext cx="3333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3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Tweet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2378" y="1016250"/>
            <a:ext cx="7539243" cy="5693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xml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"1.0"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encoding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sz="14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RelativeLayout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xmlns:android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"http://schemas.android.com/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apk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/res/android"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android:layout_width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match_parent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android:layout_height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match_parent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TextView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"@+id/sender"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android:layout_width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android:layout_height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android:layout_alignRight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"@+id/message"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android:layout_below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"@+id/message"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"[Nico De Witte]"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ImageView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"@+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id/image"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android:layout_width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android:layout_height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android:layout_alignParentRight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android:layout_alignParentTop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android:src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"@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drawable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ic_launcher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TextView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"@+id/message"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android:layout_width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android:layout_height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wrap_content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android:layout_alignParentTop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"true"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android:layout_toLeftOf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"@+id/imageView1"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"This a tweet message"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RelativeLayout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14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Development</a:t>
            </a:r>
            <a:br>
              <a:rPr lang="en-US" dirty="0"/>
            </a:br>
            <a:r>
              <a:rPr lang="en-US" dirty="0"/>
              <a:t>Chapter 4 – Designing your User Interface with </a:t>
            </a:r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82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Custom Adapter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5 </a:t>
            </a:r>
            <a:r>
              <a:rPr lang="en-US" dirty="0"/>
              <a:t>– </a:t>
            </a:r>
            <a:r>
              <a:rPr lang="en-US" dirty="0" smtClean="0"/>
              <a:t>Create a custom adapter class</a:t>
            </a:r>
            <a:endParaRPr lang="en-US" i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2166" y="2527085"/>
            <a:ext cx="8093882" cy="37548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vives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nico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customlistviewdemo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LayoutInflater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ViewGroup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widget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ArrayAdapter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widget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TextView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TweetArrayAdapter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ArrayAdapter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TweetArrayAdapter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Context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Second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param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resource id (we don't need to set this)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15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Custom Adapter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5 </a:t>
            </a:r>
            <a:r>
              <a:rPr lang="en-US" dirty="0"/>
              <a:t>– </a:t>
            </a:r>
            <a:r>
              <a:rPr lang="en-US" dirty="0" smtClean="0"/>
              <a:t>Create a custom adapter class</a:t>
            </a:r>
            <a:endParaRPr lang="en-US" i="1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7533" y="2282768"/>
            <a:ext cx="8085868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TweetArrayAdapter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ArrayAdapter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......</a:t>
            </a: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@Override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View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getView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position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View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convertView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ViewGroup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parent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Get the data item for this position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Tweet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Check if an existing view is being reused, otherwise inflate the view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convertView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convertView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LayoutInflater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getContext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inflate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layout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tweet_view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parent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Populate the data into the template view using the data object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TextView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convertView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findViewById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setText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getMessage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TextView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convertView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findViewById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sender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setText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"["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</a:t>
            </a:r>
            <a:r>
              <a:rPr lang="en-US" sz="12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getSender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"]"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Return the completed view to render on screen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convertView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51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Adapter of the </a:t>
            </a:r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6 – Set the adapter of the </a:t>
            </a:r>
            <a:r>
              <a:rPr lang="en-US" dirty="0" err="1" smtClean="0"/>
              <a:t>ListView</a:t>
            </a:r>
            <a:r>
              <a:rPr lang="en-US" dirty="0" smtClean="0"/>
              <a:t> to our custom adapter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5065" y="2832131"/>
            <a:ext cx="8513869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populateTweets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Create custom Tweet adapter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ArrayAdapter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adapter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TweetArrayAdapter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Set the adapter for the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ListView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setListAdapter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adapter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35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populate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7 – Call the populate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1062" y="2472010"/>
            <a:ext cx="6381875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Bundle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We don't need this (automatically generated)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setContentView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R.layout.activity_main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Populate the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listview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pupulateTweets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05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the </a:t>
            </a:r>
            <a:r>
              <a:rPr lang="en-US" dirty="0" err="1" smtClean="0"/>
              <a:t>onListItemClick</a:t>
            </a:r>
            <a:r>
              <a:rPr lang="en-US" dirty="0" smtClean="0"/>
              <a:t>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</a:t>
            </a:r>
            <a:r>
              <a:rPr lang="en-US" dirty="0" smtClean="0"/>
              <a:t>8 </a:t>
            </a:r>
            <a:r>
              <a:rPr lang="en-US" dirty="0"/>
              <a:t>– </a:t>
            </a:r>
            <a:r>
              <a:rPr lang="en-US" dirty="0" smtClean="0"/>
              <a:t>When an item gets selected we generate Toast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Parameters</a:t>
            </a:r>
          </a:p>
          <a:p>
            <a:pPr lvl="1"/>
            <a:r>
              <a:rPr lang="en-US" dirty="0" smtClean="0"/>
              <a:t>l: The </a:t>
            </a:r>
            <a:r>
              <a:rPr lang="en-US" dirty="0" err="1"/>
              <a:t>ListView</a:t>
            </a:r>
            <a:r>
              <a:rPr lang="en-US" dirty="0"/>
              <a:t> where the click happened</a:t>
            </a:r>
          </a:p>
          <a:p>
            <a:pPr lvl="1"/>
            <a:r>
              <a:rPr lang="en-US" dirty="0" smtClean="0"/>
              <a:t>v: The </a:t>
            </a:r>
            <a:r>
              <a:rPr lang="en-US" dirty="0"/>
              <a:t>view that was clicked within the </a:t>
            </a:r>
            <a:r>
              <a:rPr lang="en-US" dirty="0" err="1"/>
              <a:t>ListView</a:t>
            </a:r>
            <a:endParaRPr lang="en-US" dirty="0"/>
          </a:p>
          <a:p>
            <a:pPr lvl="1"/>
            <a:r>
              <a:rPr lang="en-US" dirty="0" smtClean="0"/>
              <a:t>position: The </a:t>
            </a:r>
            <a:r>
              <a:rPr lang="en-US" dirty="0"/>
              <a:t>position of the view in the list</a:t>
            </a:r>
          </a:p>
          <a:p>
            <a:pPr lvl="1"/>
            <a:r>
              <a:rPr lang="en-US" dirty="0" smtClean="0"/>
              <a:t>id: The </a:t>
            </a:r>
            <a:r>
              <a:rPr lang="en-US" dirty="0"/>
              <a:t>row id of the item that was </a:t>
            </a:r>
            <a:r>
              <a:rPr lang="en-US" dirty="0" smtClean="0"/>
              <a:t>clicked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1784" y="2604256"/>
            <a:ext cx="8600431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onListItemClick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ListView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View v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position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id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Toast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makeText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"You selected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Toast</a:t>
            </a:r>
            <a:r>
              <a:rPr lang="en-US" sz="16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LENGTH_SHORT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73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End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172" y="1830425"/>
            <a:ext cx="3024188" cy="445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8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Development</a:t>
            </a:r>
            <a:br>
              <a:rPr lang="en-US" dirty="0"/>
            </a:br>
            <a:r>
              <a:rPr lang="en-US" dirty="0"/>
              <a:t>Chapter 4 – Designing your User Interface with </a:t>
            </a:r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Custom </a:t>
            </a:r>
            <a:r>
              <a:rPr lang="en-US" dirty="0" err="1" smtClean="0"/>
              <a:t>ListView</a:t>
            </a:r>
            <a:r>
              <a:rPr lang="en-US" dirty="0" smtClean="0"/>
              <a:t> with </a:t>
            </a:r>
            <a:r>
              <a:rPr lang="en-US" dirty="0" err="1" smtClean="0"/>
              <a:t>ArrayList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7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the Array with an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wanted to change our array of tweets to an </a:t>
            </a:r>
            <a:r>
              <a:rPr lang="en-US" dirty="0" err="1" smtClean="0"/>
              <a:t>ArrayList</a:t>
            </a:r>
            <a:r>
              <a:rPr lang="en-US" dirty="0" smtClean="0"/>
              <a:t> of tweets we need to make a few alterations</a:t>
            </a:r>
          </a:p>
          <a:p>
            <a:endParaRPr lang="en-US" dirty="0"/>
          </a:p>
          <a:p>
            <a:r>
              <a:rPr lang="en-US" dirty="0" smtClean="0"/>
              <a:t>Step 1 – Replace the tweets array with an </a:t>
            </a:r>
            <a:r>
              <a:rPr lang="en-US" dirty="0" err="1" smtClean="0"/>
              <a:t>ArrayList</a:t>
            </a:r>
            <a:r>
              <a:rPr lang="en-US" dirty="0" smtClean="0"/>
              <a:t>&lt;Tweet&gt;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5065" y="3080884"/>
            <a:ext cx="8513869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tweets2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Bundle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tweets2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tweets2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"The world is all right"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Markske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tweets2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"The world is all cool"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Jefrey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tweets2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"Things are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comming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to an end"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"Jackson"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Populate the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listview</a:t>
            </a:r>
            <a:endParaRPr lang="en-US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populateTweets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3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TweetArrayListAdapter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 – Create a new Adapter called </a:t>
            </a:r>
            <a:r>
              <a:rPr lang="en-US" dirty="0" err="1" smtClean="0"/>
              <a:t>TweetArrayListAdapter</a:t>
            </a:r>
            <a:r>
              <a:rPr lang="en-US" dirty="0" smtClean="0"/>
              <a:t> based on the </a:t>
            </a:r>
            <a:r>
              <a:rPr lang="en-US" dirty="0" err="1" smtClean="0"/>
              <a:t>TweetArrayAdapter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5656" y="2481145"/>
            <a:ext cx="8164415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TweetArrayAdapter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ArrayAdapter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TweetArrayAdapter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Context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@Override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View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getView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position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View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convertView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ViewGroup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parent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Get the data item for this position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Tweet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.....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40752" y="2081035"/>
            <a:ext cx="1280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OLD CODE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70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TweetArrayListAdapter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 – Create a new Adapter called </a:t>
            </a:r>
            <a:r>
              <a:rPr lang="en-US" dirty="0" err="1" smtClean="0"/>
              <a:t>TweetArrayListAdapter</a:t>
            </a:r>
            <a:r>
              <a:rPr lang="en-US" dirty="0" smtClean="0"/>
              <a:t> based on the </a:t>
            </a:r>
            <a:r>
              <a:rPr lang="en-US" dirty="0" err="1" smtClean="0"/>
              <a:t>TweetArrayAdapter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5656" y="2481145"/>
            <a:ext cx="8263801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TweetArrayListAdapter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ArrayAdapter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TweetArrayListAdapter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Context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context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@Override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View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getView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position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View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convertView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ViewGroup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parent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Get the data item for this position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Tweet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40752" y="2081035"/>
            <a:ext cx="1362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NEW CODE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50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r>
              <a:rPr lang="en-US" dirty="0"/>
              <a:t> is a view group that </a:t>
            </a:r>
            <a:r>
              <a:rPr lang="en-US" dirty="0">
                <a:solidFill>
                  <a:srgbClr val="0070C0"/>
                </a:solidFill>
              </a:rPr>
              <a:t>displays a list </a:t>
            </a:r>
            <a:r>
              <a:rPr lang="en-US" dirty="0"/>
              <a:t>of scrollable </a:t>
            </a:r>
            <a:r>
              <a:rPr lang="en-US" dirty="0" smtClean="0"/>
              <a:t>items.</a:t>
            </a:r>
          </a:p>
          <a:p>
            <a:r>
              <a:rPr lang="en-US" dirty="0" smtClean="0"/>
              <a:t>The </a:t>
            </a:r>
            <a:r>
              <a:rPr lang="en-US" dirty="0"/>
              <a:t>list items are </a:t>
            </a:r>
            <a:r>
              <a:rPr lang="en-US" dirty="0">
                <a:solidFill>
                  <a:srgbClr val="0070C0"/>
                </a:solidFill>
              </a:rPr>
              <a:t>automatically inserted</a:t>
            </a:r>
            <a:r>
              <a:rPr lang="en-US" dirty="0"/>
              <a:t> to the list using an </a:t>
            </a:r>
            <a:r>
              <a:rPr lang="en-US" dirty="0">
                <a:solidFill>
                  <a:srgbClr val="0070C0"/>
                </a:solidFill>
              </a:rPr>
              <a:t>Adapter</a:t>
            </a:r>
            <a:r>
              <a:rPr lang="en-US" dirty="0"/>
              <a:t> that pulls content from a source such as an array or database query </a:t>
            </a:r>
            <a:endParaRPr lang="en-US" dirty="0" smtClean="0"/>
          </a:p>
          <a:p>
            <a:pPr lvl="1"/>
            <a:r>
              <a:rPr lang="en-US" dirty="0" smtClean="0"/>
              <a:t>It converts </a:t>
            </a:r>
            <a:r>
              <a:rPr lang="en-US" dirty="0"/>
              <a:t>each item </a:t>
            </a:r>
            <a:r>
              <a:rPr lang="en-US" dirty="0" smtClean="0"/>
              <a:t>into </a:t>
            </a:r>
            <a:r>
              <a:rPr lang="en-US" dirty="0"/>
              <a:t>a view that's placed into the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http://developer.android.com/images/ui/list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665" y="95370"/>
            <a:ext cx="1219291" cy="89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vogella.com/tutorials/AndroidListView/images/xinteractive10.png.pagespeed.ic.V0cVgp99S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830" y="2811410"/>
            <a:ext cx="2276126" cy="399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eveloper.nokia.com/resources/library/Porting_to_Nokia_Asha/ux_porting_images/Android_list_example.jpg?1857efababb263aaeab2dcad31ae568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56" y="2983105"/>
            <a:ext cx="2295525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theopentutorials.com/totwp331/wp-content/uploads/android-creating-and-populating-listview-items-in-xml_2716/1.android-listview-using-xml-output-1.jpg?c3a9c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918" y="2983105"/>
            <a:ext cx="2193637" cy="347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96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Adapter of the </a:t>
            </a:r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 – Create a </a:t>
            </a:r>
            <a:r>
              <a:rPr lang="en-US" dirty="0" err="1" smtClean="0"/>
              <a:t>TweetArrayListAdapter</a:t>
            </a:r>
            <a:r>
              <a:rPr lang="en-US" dirty="0"/>
              <a:t> </a:t>
            </a:r>
            <a:r>
              <a:rPr lang="en-US" dirty="0" smtClean="0"/>
              <a:t>object for the </a:t>
            </a:r>
            <a:r>
              <a:rPr lang="en-US" dirty="0" err="1" smtClean="0"/>
              <a:t>ListView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385" y="2493671"/>
            <a:ext cx="813556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populateTweets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Create custom Tweet adapter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ArrayAdapter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&lt;Tweet&gt; adapter = new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TweetArrayAdapter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(this, tweets);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ArrayAdapter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adapter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TweetArrayListAdapter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tweets2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Set the adapter for the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ListView</a:t>
            </a:r>
            <a:endParaRPr lang="en-US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setListAdapter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adapter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40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Altering </a:t>
            </a:r>
            <a:r>
              <a:rPr lang="en-US" dirty="0"/>
              <a:t>the </a:t>
            </a:r>
            <a:r>
              <a:rPr lang="en-US" dirty="0" smtClean="0"/>
              <a:t>click event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4 – Alter the </a:t>
            </a:r>
            <a:r>
              <a:rPr lang="en-US" dirty="0" err="1" smtClean="0"/>
              <a:t>onListItemClick</a:t>
            </a:r>
            <a:r>
              <a:rPr lang="en-US" dirty="0" smtClean="0"/>
              <a:t> event handler to get the tweet from the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2685" y="3133660"/>
            <a:ext cx="763863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onListItemClick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ListView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View v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position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Toast.makeText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(this, "You selected " + tweets[position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Toast.LENGTH_SHORT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).show();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Toast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makeText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"You selected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tweets2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Toast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LENGTH_SHORT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08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 Result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1274526"/>
            <a:ext cx="32385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4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an adapter view with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populate an </a:t>
            </a:r>
            <a:r>
              <a:rPr lang="en-US" dirty="0" err="1"/>
              <a:t>AdapterView</a:t>
            </a:r>
            <a:r>
              <a:rPr lang="en-US" dirty="0"/>
              <a:t> such as </a:t>
            </a:r>
            <a:r>
              <a:rPr lang="en-US" dirty="0" err="1"/>
              <a:t>ListView</a:t>
            </a:r>
            <a:r>
              <a:rPr lang="en-US" dirty="0"/>
              <a:t> or </a:t>
            </a:r>
            <a:r>
              <a:rPr lang="en-US" dirty="0" err="1"/>
              <a:t>GridView</a:t>
            </a:r>
            <a:r>
              <a:rPr lang="en-US" dirty="0"/>
              <a:t> by binding the </a:t>
            </a:r>
            <a:r>
              <a:rPr lang="en-US" dirty="0" err="1"/>
              <a:t>AdapterView</a:t>
            </a:r>
            <a:r>
              <a:rPr lang="en-US" dirty="0"/>
              <a:t> instance to an </a:t>
            </a:r>
            <a:r>
              <a:rPr lang="en-US" dirty="0" smtClean="0"/>
              <a:t>Adapter</a:t>
            </a:r>
          </a:p>
          <a:p>
            <a:pPr lvl="1"/>
            <a:r>
              <a:rPr lang="en-US" dirty="0" smtClean="0"/>
              <a:t>It retrieves </a:t>
            </a:r>
            <a:r>
              <a:rPr lang="en-US" dirty="0"/>
              <a:t>data from an external source and creates a View that represents each data entry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Android provides several subclasses of Adapter that are useful for retrieving different kinds of data and building views for an </a:t>
            </a:r>
            <a:r>
              <a:rPr lang="en-US" dirty="0" err="1" smtClean="0"/>
              <a:t>AdapterView</a:t>
            </a:r>
            <a:r>
              <a:rPr lang="en-US" dirty="0" smtClean="0"/>
              <a:t>. The </a:t>
            </a:r>
            <a:r>
              <a:rPr lang="en-US" dirty="0"/>
              <a:t>two most common adapters are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ArrayAdapter</a:t>
            </a:r>
            <a:endParaRPr lang="en-US" dirty="0" smtClean="0">
              <a:solidFill>
                <a:srgbClr val="0070C0"/>
              </a:solidFill>
            </a:endParaRPr>
          </a:p>
          <a:p>
            <a:pPr lvl="2"/>
            <a:r>
              <a:rPr lang="en-US" dirty="0"/>
              <a:t>Use this adapter when your data source is an </a:t>
            </a:r>
            <a:r>
              <a:rPr lang="en-US" dirty="0" smtClean="0">
                <a:solidFill>
                  <a:srgbClr val="0070C0"/>
                </a:solidFill>
              </a:rPr>
              <a:t>array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By </a:t>
            </a:r>
            <a:r>
              <a:rPr lang="en-US" dirty="0"/>
              <a:t>default, </a:t>
            </a:r>
            <a:r>
              <a:rPr lang="en-US" dirty="0" err="1"/>
              <a:t>ArrayAdapter</a:t>
            </a:r>
            <a:r>
              <a:rPr lang="en-US" dirty="0"/>
              <a:t> creates a view for each array item by calling </a:t>
            </a:r>
            <a:r>
              <a:rPr lang="en-US" dirty="0" err="1">
                <a:solidFill>
                  <a:srgbClr val="0070C0"/>
                </a:solidFill>
              </a:rPr>
              <a:t>toString</a:t>
            </a:r>
            <a:r>
              <a:rPr lang="en-US" dirty="0">
                <a:solidFill>
                  <a:srgbClr val="0070C0"/>
                </a:solidFill>
              </a:rPr>
              <a:t>()</a:t>
            </a:r>
            <a:r>
              <a:rPr lang="en-US" dirty="0"/>
              <a:t> on each item and placing the contents in a </a:t>
            </a:r>
            <a:r>
              <a:rPr lang="en-US" dirty="0" err="1">
                <a:solidFill>
                  <a:srgbClr val="0070C0"/>
                </a:solidFill>
              </a:rPr>
              <a:t>TextView</a:t>
            </a:r>
            <a:r>
              <a:rPr lang="en-US" dirty="0"/>
              <a:t>.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SimpleCursorAdapter</a:t>
            </a:r>
            <a:endParaRPr lang="en-US" dirty="0" smtClean="0">
              <a:solidFill>
                <a:srgbClr val="0070C0"/>
              </a:solidFill>
            </a:endParaRPr>
          </a:p>
          <a:p>
            <a:pPr lvl="2"/>
            <a:r>
              <a:rPr lang="en-US" dirty="0"/>
              <a:t>Use this adapter when your data comes from a </a:t>
            </a:r>
            <a:r>
              <a:rPr lang="en-US" dirty="0" smtClean="0"/>
              <a:t>Cursor (database query for example)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– Create an </a:t>
            </a:r>
            <a:r>
              <a:rPr lang="en-US" dirty="0" smtClean="0">
                <a:solidFill>
                  <a:srgbClr val="0070C0"/>
                </a:solidFill>
              </a:rPr>
              <a:t>Activity without a layout </a:t>
            </a:r>
            <a:r>
              <a:rPr lang="en-US" dirty="0" smtClean="0"/>
              <a:t>which inherits from </a:t>
            </a:r>
            <a:r>
              <a:rPr lang="en-US" i="1" dirty="0" err="1" smtClean="0">
                <a:solidFill>
                  <a:srgbClr val="0070C0"/>
                </a:solidFill>
              </a:rPr>
              <a:t>ListActivity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7781" y="2709021"/>
            <a:ext cx="6468437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MainActivity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ListActivity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Bundle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en-US" sz="16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6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We don't need this (automatically generated)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setContentView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R.layout.activity_main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57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2 – The data</a:t>
            </a:r>
          </a:p>
          <a:p>
            <a:pPr lvl="1"/>
            <a:r>
              <a:rPr lang="en-US" dirty="0" smtClean="0"/>
              <a:t>Let’s </a:t>
            </a:r>
            <a:r>
              <a:rPr lang="en-US" dirty="0"/>
              <a:t>create a simple </a:t>
            </a:r>
            <a:r>
              <a:rPr lang="en-US" dirty="0" smtClean="0"/>
              <a:t>array of strings with hobbies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86622" y="2832956"/>
            <a:ext cx="5570756" cy="329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MainActivity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ListActivity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hobbies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"Gaming"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"Programming"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"Jogging"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"Skating"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"Playing Guitar"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16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"Other"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.....</a:t>
            </a:r>
            <a:endParaRPr lang="en-US" sz="16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3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3 – Instantiating the an </a:t>
            </a:r>
            <a:r>
              <a:rPr lang="en-US" dirty="0" err="1" smtClean="0"/>
              <a:t>ArrayAdapter</a:t>
            </a:r>
            <a:endParaRPr lang="en-US" dirty="0" smtClean="0"/>
          </a:p>
          <a:p>
            <a:pPr lvl="1"/>
            <a:r>
              <a:rPr lang="en-US" dirty="0"/>
              <a:t>For example, if you have an array of strings you want to display in a </a:t>
            </a:r>
            <a:r>
              <a:rPr lang="en-US" dirty="0" err="1"/>
              <a:t>ListView</a:t>
            </a:r>
            <a:r>
              <a:rPr lang="en-US" dirty="0"/>
              <a:t>, initialize a new </a:t>
            </a:r>
            <a:r>
              <a:rPr lang="en-US" dirty="0" err="1">
                <a:solidFill>
                  <a:srgbClr val="0070C0"/>
                </a:solidFill>
              </a:rPr>
              <a:t>ArrayAdapter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using a constructor to specify the layout for each string and the string </a:t>
            </a:r>
            <a:r>
              <a:rPr lang="en-US" dirty="0" smtClean="0"/>
              <a:t>array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Check out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developer.android.com/reference/android/widget/ArrayAdapter.html</a:t>
            </a:r>
            <a:endParaRPr lang="en-US" dirty="0" smtClean="0"/>
          </a:p>
          <a:p>
            <a:pPr lvl="1"/>
            <a:r>
              <a:rPr lang="en-US" dirty="0" smtClean="0"/>
              <a:t>simple_list_item_1 display a single item per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3982" y="3004366"/>
            <a:ext cx="7952818" cy="18466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pupulateListView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	</a:t>
            </a:r>
            <a:r>
              <a:rPr lang="en-US" sz="16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Create an </a:t>
            </a:r>
            <a:r>
              <a:rPr lang="en-US" sz="16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ArrayAdapter</a:t>
            </a:r>
            <a:endParaRPr lang="en-US" sz="1600" b="1" dirty="0" smtClean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	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ArrayAdapter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adapter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ArrayAdapter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6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	        android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layout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simple_list_item_1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hobbies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	</a:t>
            </a:r>
          </a:p>
          <a:p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	</a:t>
            </a:r>
            <a:r>
              <a:rPr lang="en-US" sz="1600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8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simple_list_item_1 display a single item per line</a:t>
            </a:r>
          </a:p>
          <a:p>
            <a:r>
              <a:rPr lang="en-US" dirty="0" smtClean="0"/>
              <a:t>simple_list_item_2 displays 2 items per line</a:t>
            </a:r>
          </a:p>
          <a:p>
            <a:pPr lvl="1"/>
            <a:r>
              <a:rPr lang="en-US" dirty="0" smtClean="0"/>
              <a:t>Cannot be used with standard </a:t>
            </a:r>
            <a:r>
              <a:rPr lang="en-US" dirty="0" err="1" smtClean="0"/>
              <a:t>ArrayAdapter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2" descr="http://1.bp.blogspot.com/--5aZ3f97T1k/UT9Ohhx7RKI/AAAAAAAAAOA/_8jJFGuAzxo/s1600/simple_list_item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391" y="2822724"/>
            <a:ext cx="2341266" cy="398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77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the Adapter of the </a:t>
            </a:r>
            <a:r>
              <a:rPr lang="en-US" dirty="0" err="1" smtClean="0"/>
              <a:t>ListView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4 – Set the adapter of the </a:t>
            </a:r>
            <a:r>
              <a:rPr lang="en-US" dirty="0" err="1" smtClean="0"/>
              <a:t>ListView</a:t>
            </a:r>
            <a:r>
              <a:rPr lang="en-US" dirty="0" smtClean="0"/>
              <a:t> to our adapter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5065" y="2281091"/>
            <a:ext cx="8513869" cy="3293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pupulateListView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Create an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ArrayAdapter</a:t>
            </a:r>
            <a:endParaRPr lang="en-US" sz="16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ArrayAdapter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adapter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ArrayAdapter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	android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layout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simple_list_item_1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hobbies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Bind adapter to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listview</a:t>
            </a:r>
            <a:endParaRPr lang="en-US" sz="1600" b="1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setListAdapter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adapter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Or if you had another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listview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View (if this class would extend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Activity instead of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ListActivity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ListView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listView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ListView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findViewById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R.id.listview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listView.setAdapter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(adapter);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52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VES sjabloon 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130821_VIVES_pptx_presentatie_2013</Template>
  <TotalTime>1666</TotalTime>
  <Words>1204</Words>
  <Application>Microsoft Office PowerPoint</Application>
  <PresentationFormat>On-screen Show (4:3)</PresentationFormat>
  <Paragraphs>388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Consolas</vt:lpstr>
      <vt:lpstr>VIVES sjabloon 2013</vt:lpstr>
      <vt:lpstr>Android Development</vt:lpstr>
      <vt:lpstr>Android Development Chapter 4 – Designing your User Interface with Views</vt:lpstr>
      <vt:lpstr>ListView</vt:lpstr>
      <vt:lpstr>Filling an adapter view with data</vt:lpstr>
      <vt:lpstr>ListView</vt:lpstr>
      <vt:lpstr>ListView</vt:lpstr>
      <vt:lpstr>The Adapter</vt:lpstr>
      <vt:lpstr>The Adapter</vt:lpstr>
      <vt:lpstr>Setting the Adapter of the ListView</vt:lpstr>
      <vt:lpstr>Calling populate</vt:lpstr>
      <vt:lpstr>Handling the onListItemClick event</vt:lpstr>
      <vt:lpstr>The End Result</vt:lpstr>
      <vt:lpstr>Android Development Chapter 4 – Designing your User Interface with Views</vt:lpstr>
      <vt:lpstr>Our Goal</vt:lpstr>
      <vt:lpstr>Our Self-Defined Class</vt:lpstr>
      <vt:lpstr>Creating the ListView Activity</vt:lpstr>
      <vt:lpstr>Creating the Tweets</vt:lpstr>
      <vt:lpstr>Creating a Tweet View</vt:lpstr>
      <vt:lpstr>Creating a Tweet View</vt:lpstr>
      <vt:lpstr>Creating a Custom Adapter Class</vt:lpstr>
      <vt:lpstr>Creating a Custom Adapter Class</vt:lpstr>
      <vt:lpstr>Setting the Adapter of the ListView</vt:lpstr>
      <vt:lpstr>Calling populate</vt:lpstr>
      <vt:lpstr>Handling the onListItemClick event</vt:lpstr>
      <vt:lpstr>The End Result</vt:lpstr>
      <vt:lpstr>Android Development Chapter 4 – Designing your User Interface with Views</vt:lpstr>
      <vt:lpstr>Replacing the Array with an ArrayList</vt:lpstr>
      <vt:lpstr>Create a TweetArrayListAdapter</vt:lpstr>
      <vt:lpstr>Create a TweetArrayListAdapter</vt:lpstr>
      <vt:lpstr>Setting the Adapter of the ListView</vt:lpstr>
      <vt:lpstr>Altering the click event handler</vt:lpstr>
      <vt:lpstr>The End 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</dc:title>
  <dc:creator>Nico De Witte</dc:creator>
  <cp:lastModifiedBy>NicoDeWitte</cp:lastModifiedBy>
  <cp:revision>340</cp:revision>
  <dcterms:created xsi:type="dcterms:W3CDTF">2014-10-16T09:28:33Z</dcterms:created>
  <dcterms:modified xsi:type="dcterms:W3CDTF">2014-12-02T07:23:01Z</dcterms:modified>
</cp:coreProperties>
</file>