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5" r:id="rId3"/>
    <p:sldId id="284" r:id="rId4"/>
    <p:sldId id="286" r:id="rId5"/>
    <p:sldId id="259" r:id="rId6"/>
    <p:sldId id="283" r:id="rId7"/>
    <p:sldId id="288" r:id="rId8"/>
    <p:sldId id="290" r:id="rId9"/>
    <p:sldId id="291" r:id="rId10"/>
    <p:sldId id="292" r:id="rId11"/>
    <p:sldId id="287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973" autoAdjust="0"/>
  </p:normalViewPr>
  <p:slideViewPr>
    <p:cSldViewPr snapToGrid="0">
      <p:cViewPr varScale="1">
        <p:scale>
          <a:sx n="76" d="100"/>
          <a:sy n="76" d="100"/>
        </p:scale>
        <p:origin x="18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12/1/2014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 – Displaying Pictures and Menus with Views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9390"/>
            <a:ext cx="3162300" cy="467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505" y="1435102"/>
            <a:ext cx="3190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 Context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Menus are useful for </a:t>
            </a:r>
            <a:r>
              <a:rPr lang="en-US" dirty="0" smtClean="0">
                <a:solidFill>
                  <a:srgbClr val="0070C0"/>
                </a:solidFill>
              </a:rPr>
              <a:t>displaying additional options</a:t>
            </a:r>
            <a:r>
              <a:rPr lang="en-US" dirty="0" smtClean="0"/>
              <a:t> that are not directly visible on the main UI</a:t>
            </a:r>
          </a:p>
          <a:p>
            <a:r>
              <a:rPr lang="en-US" dirty="0" smtClean="0"/>
              <a:t>There are two main types of menus in Android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Options menu</a:t>
            </a:r>
          </a:p>
          <a:p>
            <a:pPr lvl="2"/>
            <a:r>
              <a:rPr lang="en-US" dirty="0" smtClean="0"/>
              <a:t>Displays information related to the current activity</a:t>
            </a:r>
          </a:p>
          <a:p>
            <a:pPr lvl="2"/>
            <a:r>
              <a:rPr lang="en-US" dirty="0" smtClean="0"/>
              <a:t>You can activate the options menu by pressing the MENU button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Context menu</a:t>
            </a:r>
          </a:p>
          <a:p>
            <a:pPr lvl="2"/>
            <a:r>
              <a:rPr lang="en-US" dirty="0" smtClean="0"/>
              <a:t>Displays information related to a particular view on an activity.</a:t>
            </a:r>
          </a:p>
          <a:p>
            <a:pPr lvl="2"/>
            <a:r>
              <a:rPr lang="en-US" dirty="0" smtClean="0"/>
              <a:t>You can activate the context menu by tapping and holding on to an item (from example a </a:t>
            </a:r>
            <a:r>
              <a:rPr lang="en-US" dirty="0" err="1" smtClean="0"/>
              <a:t>ListView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Options menu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Context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http://developer.android.com/images/options_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71220"/>
            <a:ext cx="2598057" cy="43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5" y="2071220"/>
            <a:ext cx="5051596" cy="4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5 – Displaying Pictures and Menus with 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Options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Resource Menu folder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Start by creating a </a:t>
            </a:r>
            <a:r>
              <a:rPr lang="en-US" i="1" dirty="0" smtClean="0"/>
              <a:t>res/menu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714"/>
          <a:stretch/>
        </p:blipFill>
        <p:spPr>
          <a:xfrm>
            <a:off x="3332615" y="2592840"/>
            <a:ext cx="2690813" cy="29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the menu as an XML file (tweet_menu.xml) in </a:t>
            </a:r>
            <a:r>
              <a:rPr lang="en-US" i="1" dirty="0" smtClean="0"/>
              <a:t>res/menu</a:t>
            </a:r>
          </a:p>
          <a:p>
            <a:pPr lvl="1"/>
            <a:r>
              <a:rPr lang="en-US" i="1" dirty="0" smtClean="0"/>
              <a:t>You can use the simple GUI wizard of eclipse to create it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759053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&lt;menu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Tweet"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android:titleCondensed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&lt;/menu&gt;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Inflating the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</a:t>
            </a:r>
            <a:r>
              <a:rPr lang="en-US" dirty="0"/>
              <a:t>– Override the </a:t>
            </a:r>
            <a:r>
              <a:rPr lang="en-US" dirty="0" err="1" smtClean="0"/>
              <a:t>onCreateOptionsMenu</a:t>
            </a:r>
            <a:r>
              <a:rPr lang="en-US" dirty="0" smtClean="0"/>
              <a:t>() method inside the </a:t>
            </a:r>
            <a:r>
              <a:rPr lang="en-US" dirty="0" err="1" smtClean="0"/>
              <a:t>ListActivity</a:t>
            </a:r>
            <a:endParaRPr lang="en-US" dirty="0" smtClean="0"/>
          </a:p>
          <a:p>
            <a:pPr lvl="1"/>
            <a:r>
              <a:rPr lang="en-US" i="1" dirty="0" smtClean="0"/>
              <a:t>We keep building on the custom Tweet list activity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730" y="2656023"/>
            <a:ext cx="5907386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// ...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onCreateOptionsMenu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getMenuInflater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XML Menu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Handle the menu click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840" y="2250085"/>
            <a:ext cx="875432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MenuItem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Handle item selection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"Create new tweet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refresh_tweets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"Refresh tweets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onOptionsItemSelected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1731</TotalTime>
  <Words>293</Words>
  <Application>Microsoft Office PowerPoint</Application>
  <PresentationFormat>On-screen Show (4:3)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VIVES sjabloon 2013</vt:lpstr>
      <vt:lpstr>Android Development</vt:lpstr>
      <vt:lpstr>Android Development Chapter 5 – Displaying Pictures and Menus with Views</vt:lpstr>
      <vt:lpstr>Menus</vt:lpstr>
      <vt:lpstr>Menus</vt:lpstr>
      <vt:lpstr>Android Development Chapter 5 – Displaying Pictures and Menus with Views</vt:lpstr>
      <vt:lpstr>Creating a Resource Menu folder</vt:lpstr>
      <vt:lpstr>Creating the XML Menu Structure</vt:lpstr>
      <vt:lpstr>Inflating the Menu</vt:lpstr>
      <vt:lpstr>Creating the XML Menu Structure</vt:lpstr>
      <vt:lpstr>The End Result</vt:lpstr>
      <vt:lpstr>Android Development Chapter 5 – Displaying Pictures and Menus with 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345</cp:revision>
  <dcterms:created xsi:type="dcterms:W3CDTF">2014-10-16T09:28:33Z</dcterms:created>
  <dcterms:modified xsi:type="dcterms:W3CDTF">2014-12-01T18:34:47Z</dcterms:modified>
</cp:coreProperties>
</file>