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5" r:id="rId3"/>
    <p:sldId id="284" r:id="rId4"/>
    <p:sldId id="286" r:id="rId5"/>
    <p:sldId id="259" r:id="rId6"/>
    <p:sldId id="283" r:id="rId7"/>
    <p:sldId id="288" r:id="rId8"/>
    <p:sldId id="301" r:id="rId9"/>
    <p:sldId id="300" r:id="rId10"/>
    <p:sldId id="291" r:id="rId11"/>
    <p:sldId id="292" r:id="rId12"/>
    <p:sldId id="302" r:id="rId13"/>
    <p:sldId id="287" r:id="rId14"/>
    <p:sldId id="299" r:id="rId15"/>
    <p:sldId id="293" r:id="rId16"/>
    <p:sldId id="294" r:id="rId17"/>
    <p:sldId id="295" r:id="rId18"/>
    <p:sldId id="297" r:id="rId19"/>
    <p:sldId id="296" r:id="rId20"/>
    <p:sldId id="298" r:id="rId2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0973" autoAdjust="0"/>
  </p:normalViewPr>
  <p:slideViewPr>
    <p:cSldViewPr snapToGrid="0">
      <p:cViewPr varScale="1">
        <p:scale>
          <a:sx n="73" d="100"/>
          <a:sy n="73" d="100"/>
        </p:scale>
        <p:origin x="17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B91D2-9E79-412C-A7F0-44859A33EAAA}" type="datetimeFigureOut">
              <a:rPr lang="en-US" smtClean="0"/>
              <a:t>11/16/2015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B0A3-D39E-41A6-94A4-2DD56B9D12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6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7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android:orderInCategory</a:t>
            </a:r>
            <a:r>
              <a:rPr lang="en-US" dirty="0" smtClean="0"/>
              <a:t>: </a:t>
            </a:r>
            <a:r>
              <a:rPr lang="en-US" i="1" dirty="0" smtClean="0">
                <a:effectLst/>
              </a:rPr>
              <a:t>Integer</a:t>
            </a:r>
            <a:r>
              <a:rPr lang="en-US" dirty="0" smtClean="0"/>
              <a:t>. The order of "importance" of the item, within a group.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android:showAsAction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ifRoom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place this item in the app bar if there is room for it. If there is not room for all the items marked </a:t>
            </a:r>
            <a:r>
              <a:rPr lang="en-US" dirty="0" smtClean="0"/>
              <a:t>"</a:t>
            </a:r>
            <a:r>
              <a:rPr lang="en-US" dirty="0" err="1" smtClean="0"/>
              <a:t>ifRoom</a:t>
            </a:r>
            <a:r>
              <a:rPr lang="en-US" dirty="0" smtClean="0"/>
              <a:t>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items with the lowest </a:t>
            </a:r>
            <a:r>
              <a:rPr lang="en-US" dirty="0" err="1" smtClean="0"/>
              <a:t>orderInCategory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values are displayed as actions, and the remaining items are displayed in the overflow menu.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Never</a:t>
            </a:r>
          </a:p>
          <a:p>
            <a:r>
              <a:rPr lang="en-US" dirty="0" smtClean="0">
                <a:effectLst/>
              </a:rPr>
              <a:t>Never place this item in the app bar. Instead, list the item in the app bar's overflow menu.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7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7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9B2E-78D5-485D-A6F0-B187A4DDDF47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E2C-6156-456C-A622-3A32F4BE83F2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CFA-AFAD-4538-AA5D-CFB423E6D282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741-CF18-4F4B-A360-E0CC354E7B30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3E4-1B80-4765-A130-AB5527270AB1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526-7610-4673-941F-CC74A1538ACF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EA14-5288-4929-8EB4-C2AFA9E01B25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0FD4-9793-40E5-9CE1-4FFB9A5AFE1A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DE47-8504-4660-8E21-48372A496086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00AF-2196-49C2-B5FC-E504BFCFB518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81A4-5ABE-4049-9281-FE6E3D21EF02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247C-1EF3-4169-97A3-32185EC46D20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7045-2F04-44F0-9495-EEEA140602D0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49C4-57A2-40B7-AA30-3457BC3A22F5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FC3-E45B-4C79-8CE1-D6DB915489A4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73F4-E9B7-486B-A3A2-20A25FAC6DA9}" type="datetime1">
              <a:rPr lang="en-US" smtClean="0"/>
              <a:t>11/16/2015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ui/menus.html#context-menu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4 - Context and Option Menus</a:t>
            </a:r>
            <a:endParaRPr lang="en-US" dirty="0"/>
          </a:p>
        </p:txBody>
      </p:sp>
      <p:pic>
        <p:nvPicPr>
          <p:cNvPr id="2050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04" y="5567"/>
            <a:ext cx="457772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the Menu Click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5 </a:t>
            </a:r>
            <a:r>
              <a:rPr lang="en-US" dirty="0" smtClean="0"/>
              <a:t>– Handle the menu click events</a:t>
            </a:r>
          </a:p>
          <a:p>
            <a:pPr marL="557212" lvl="2" indent="-257175"/>
            <a:r>
              <a:rPr lang="en-US" dirty="0"/>
              <a:t>Needs to be done in the </a:t>
            </a:r>
            <a:r>
              <a:rPr lang="en-US" dirty="0" err="1"/>
              <a:t>onOptionsItemSelected</a:t>
            </a:r>
            <a:r>
              <a:rPr lang="en-US" dirty="0"/>
              <a:t> 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9600" y="2467434"/>
            <a:ext cx="8234947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onOptionsItemSelected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MenuItem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item)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Handle action bar item clicks here. The action bar will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// automatically handle clicks on the Home/Up button, so long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// as you specify a parent activity in AndroidManifest.xml.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item.getItemId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(id)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action_settings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Toast.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"Selected settings"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Toast.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LENGTH_SHORT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).show();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action_about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Toast.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"Selected about"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Toast.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LENGTH_SHORT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).show();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.onOptionsItemSelected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4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91" y="977462"/>
            <a:ext cx="3088217" cy="53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about action to the main menu of the Main Activity</a:t>
            </a:r>
          </a:p>
          <a:p>
            <a:endParaRPr lang="en-US" dirty="0"/>
          </a:p>
          <a:p>
            <a:r>
              <a:rPr lang="en-US" dirty="0" smtClean="0"/>
              <a:t>Create intent to show about </a:t>
            </a:r>
            <a:r>
              <a:rPr lang="en-US" dirty="0"/>
              <a:t>activity in </a:t>
            </a:r>
            <a:r>
              <a:rPr lang="en-US" dirty="0" err="1" smtClean="0">
                <a:solidFill>
                  <a:srgbClr val="0070C0"/>
                </a:solidFill>
              </a:rPr>
              <a:t>onOptionsItemSelected</a:t>
            </a:r>
            <a:r>
              <a:rPr lang="en-US" dirty="0" smtClean="0">
                <a:solidFill>
                  <a:srgbClr val="0070C0"/>
                </a:solidFill>
              </a:rPr>
              <a:t>(…)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Create an about activity if you don't have one yet</a:t>
            </a:r>
          </a:p>
          <a:p>
            <a:endParaRPr lang="en-US" dirty="0" smtClean="0"/>
          </a:p>
          <a:p>
            <a:r>
              <a:rPr lang="en-US" dirty="0" smtClean="0"/>
              <a:t>Remove your old About button if you still </a:t>
            </a:r>
            <a:r>
              <a:rPr lang="en-US" smtClean="0"/>
              <a:t>have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 descr="Image result for try it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334" y="47626"/>
            <a:ext cx="2597138" cy="137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33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br>
              <a:rPr lang="en-US" dirty="0" smtClean="0"/>
            </a:br>
            <a:r>
              <a:rPr lang="en-US" dirty="0"/>
              <a:t>Chapter 4 - Context and Option Menus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 Context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7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Context </a:t>
            </a:r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developer.android.com/guide/topics/ui/menus.html#context-menu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9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Resource Menu folder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– Start by creating a </a:t>
            </a:r>
            <a:r>
              <a:rPr lang="en-US" i="1" dirty="0" smtClean="0"/>
              <a:t>res/menu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If you already haven’t got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714"/>
          <a:stretch/>
        </p:blipFill>
        <p:spPr>
          <a:xfrm>
            <a:off x="3332615" y="2592840"/>
            <a:ext cx="2690813" cy="296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1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XML Menu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 – Create the menu as an XML file (tweet_context_menu.xml) in </a:t>
            </a:r>
            <a:r>
              <a:rPr lang="en-US" i="1" dirty="0" smtClean="0"/>
              <a:t>res/menu</a:t>
            </a:r>
          </a:p>
          <a:p>
            <a:pPr lvl="1"/>
            <a:r>
              <a:rPr lang="en-US" i="1" dirty="0" smtClean="0"/>
              <a:t>You can use the simple GUI wizard of eclipse to create it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730" y="2666071"/>
            <a:ext cx="7590539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&lt;menu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xmlns:android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u="sng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http://schemas.android.com/</a:t>
            </a:r>
            <a:r>
              <a:rPr lang="en-US" sz="1600" b="1" u="sng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apk</a:t>
            </a:r>
            <a:r>
              <a:rPr lang="en-US" sz="1600" b="1" u="sng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/res/android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&lt;item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delete_tweet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android:titleCondensed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"Delete"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"Delete Tweet"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&lt;item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edit_tweet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android:titleCondensed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"Edit"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"Edit Tweet"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&lt;/menu&gt;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6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Inflating the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 </a:t>
            </a:r>
            <a:r>
              <a:rPr lang="en-US" dirty="0"/>
              <a:t>– Override the </a:t>
            </a:r>
            <a:r>
              <a:rPr lang="en-US" dirty="0" err="1"/>
              <a:t>onCreateContextMenu</a:t>
            </a:r>
            <a:r>
              <a:rPr lang="en-US" dirty="0"/>
              <a:t> () </a:t>
            </a:r>
            <a:r>
              <a:rPr lang="en-US" dirty="0" smtClean="0"/>
              <a:t>method inside the </a:t>
            </a:r>
            <a:r>
              <a:rPr lang="en-US" dirty="0" err="1" smtClean="0"/>
              <a:t>ListActivity</a:t>
            </a:r>
            <a:endParaRPr lang="en-US" dirty="0" smtClean="0"/>
          </a:p>
          <a:p>
            <a:pPr lvl="1"/>
            <a:r>
              <a:rPr lang="en-US" i="1" dirty="0" smtClean="0"/>
              <a:t>We keep building on the custom Tweet list activity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8712" y="2635926"/>
            <a:ext cx="6244017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MainActivity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ListActivity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@Override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onCreateContextMenu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ContextMenu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View 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ContextMenuInfo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menuInfo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onCreateContextMenu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menuInfo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MenuInflater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inflater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getMenuInflater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inflater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tweet_context_menu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38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Inflating the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 </a:t>
            </a:r>
            <a:r>
              <a:rPr lang="en-US" dirty="0"/>
              <a:t>– </a:t>
            </a:r>
            <a:r>
              <a:rPr lang="en-US" dirty="0" smtClean="0"/>
              <a:t>Register the context menu for the </a:t>
            </a:r>
            <a:r>
              <a:rPr lang="en-US" dirty="0" err="1" smtClean="0"/>
              <a:t>ListView</a:t>
            </a:r>
            <a:r>
              <a:rPr lang="en-US" dirty="0" smtClean="0"/>
              <a:t> object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0114" y="2462799"/>
            <a:ext cx="601959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Bundle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Register context menu for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registerForContextMenu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getListView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0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the Menu Click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5 – Handle the menu click events</a:t>
            </a:r>
          </a:p>
          <a:p>
            <a:pPr lvl="1"/>
            <a:r>
              <a:rPr lang="en-US" dirty="0" smtClean="0"/>
              <a:t>Needs to be </a:t>
            </a:r>
            <a:r>
              <a:rPr lang="en-US" dirty="0"/>
              <a:t>done in the </a:t>
            </a:r>
            <a:r>
              <a:rPr lang="en-US" dirty="0" err="1" smtClean="0"/>
              <a:t>onContextItemSelected</a:t>
            </a:r>
            <a:r>
              <a:rPr lang="en-US" dirty="0" smtClean="0"/>
              <a:t>()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469" y="2405879"/>
            <a:ext cx="8937062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onContextItemSelected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MenuItem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item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Get info on selected item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AdapterContextMenuInfo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info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AdapterContextMenuInfo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getMenuInfo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getItemId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delete_tweet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"Deleting tweet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LENGTH_SHORT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edit_tweet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"Editing tweet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LENGTH_SHORT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onContextItemSelected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9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4 - Context and Option </a:t>
            </a:r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10" y="1600202"/>
            <a:ext cx="3248025" cy="477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856" y="1600202"/>
            <a:ext cx="32575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9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Menus are useful for </a:t>
            </a:r>
            <a:r>
              <a:rPr lang="en-US" dirty="0" smtClean="0">
                <a:solidFill>
                  <a:srgbClr val="0070C0"/>
                </a:solidFill>
              </a:rPr>
              <a:t>displaying additional options</a:t>
            </a:r>
            <a:r>
              <a:rPr lang="en-US" dirty="0" smtClean="0"/>
              <a:t> that are not directly visible on the main UI</a:t>
            </a:r>
          </a:p>
          <a:p>
            <a:r>
              <a:rPr lang="en-US" dirty="0" smtClean="0"/>
              <a:t>There are two main types of menus in Android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Options menu</a:t>
            </a:r>
          </a:p>
          <a:p>
            <a:pPr lvl="2"/>
            <a:r>
              <a:rPr lang="en-US" dirty="0" smtClean="0"/>
              <a:t>Displays information related to the current activity</a:t>
            </a:r>
          </a:p>
          <a:p>
            <a:pPr lvl="2"/>
            <a:r>
              <a:rPr lang="en-US" dirty="0" smtClean="0"/>
              <a:t>You can activate the options menu by pressing the MENU button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Context menu</a:t>
            </a:r>
          </a:p>
          <a:p>
            <a:pPr lvl="2"/>
            <a:r>
              <a:rPr lang="en-US" dirty="0" smtClean="0"/>
              <a:t>Displays information related to a particular view on an activity.</a:t>
            </a:r>
          </a:p>
          <a:p>
            <a:pPr lvl="2"/>
            <a:r>
              <a:rPr lang="en-US" dirty="0" smtClean="0"/>
              <a:t>You can activate the context menu by tapping and holding on to an item (from example a </a:t>
            </a:r>
            <a:r>
              <a:rPr lang="en-US" dirty="0" err="1" smtClean="0"/>
              <a:t>ListView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Options menu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Context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</a:t>
            </a:fld>
            <a:endParaRPr lang="en-US" dirty="0"/>
          </a:p>
        </p:txBody>
      </p:sp>
      <p:pic>
        <p:nvPicPr>
          <p:cNvPr id="3074" name="Picture 2" descr="http://developer.android.com/images/options_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071220"/>
            <a:ext cx="2598057" cy="432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developer.android.com/images/ui/menu-con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405" y="2071220"/>
            <a:ext cx="5051596" cy="428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3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4 - Context and Option Menus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an Options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Resource Menu folder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– Start by creating a </a:t>
            </a:r>
            <a:r>
              <a:rPr lang="en-US" i="1" dirty="0" smtClean="0"/>
              <a:t>res/menu</a:t>
            </a:r>
            <a:r>
              <a:rPr lang="en-US" dirty="0" smtClean="0"/>
              <a:t> folder</a:t>
            </a:r>
          </a:p>
          <a:p>
            <a:pPr lvl="1"/>
            <a:r>
              <a:rPr lang="en-US" dirty="0"/>
              <a:t>If you already haven’t got </a:t>
            </a:r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714"/>
          <a:stretch/>
        </p:blipFill>
        <p:spPr>
          <a:xfrm>
            <a:off x="3332615" y="2592840"/>
            <a:ext cx="2690813" cy="296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XML Menu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 – Create the menu as an XML file </a:t>
            </a:r>
            <a:r>
              <a:rPr lang="en-US" dirty="0" smtClean="0"/>
              <a:t>(menu_main.xml) </a:t>
            </a:r>
            <a:r>
              <a:rPr lang="en-US" dirty="0" smtClean="0"/>
              <a:t>in </a:t>
            </a:r>
            <a:r>
              <a:rPr lang="en-US" i="1" dirty="0" smtClean="0"/>
              <a:t>res/menu</a:t>
            </a:r>
            <a:endParaRPr lang="en-US" dirty="0"/>
          </a:p>
          <a:p>
            <a:pPr lvl="1"/>
            <a:r>
              <a:rPr lang="en-US" i="1" dirty="0"/>
              <a:t>This is already there when you use a "Blank Activity"</a:t>
            </a:r>
          </a:p>
          <a:p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3081" y="2797624"/>
            <a:ext cx="843371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menu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"http://schemas.android.com/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apk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/res/android"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"http://schemas.android.com/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apk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/res-auto"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tools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"http://schemas.android.com/tools"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tools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MainActivity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action_settings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:title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"@string/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action_settings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:orderInCategory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"100"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:showAsAction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"never"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action_about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:title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"@string/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action_about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:orderInCategory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"200"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:showAsAction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"never"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9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Toolbar 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3 </a:t>
            </a:r>
            <a:r>
              <a:rPr lang="en-US" dirty="0" smtClean="0"/>
              <a:t>– </a:t>
            </a:r>
            <a:r>
              <a:rPr lang="en-US" dirty="0" smtClean="0"/>
              <a:t>Create a toolbar widget inside the activity container</a:t>
            </a:r>
          </a:p>
          <a:p>
            <a:pPr lvl="1"/>
            <a:r>
              <a:rPr lang="en-US" i="1" dirty="0" smtClean="0"/>
              <a:t>This is already there when you use a "Blank Activity"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13361" y="2758540"/>
            <a:ext cx="691727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android.support.v7.widget.Toolbar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"@+id/toolbar"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match_parent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"?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actionBarSize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:background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"?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colorPrimary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:popupTheme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"@style/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AppTheme.PopupOverlay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5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Inflating the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4 </a:t>
            </a:r>
            <a:r>
              <a:rPr lang="en-US" dirty="0"/>
              <a:t>– </a:t>
            </a:r>
            <a:r>
              <a:rPr lang="en-US" dirty="0" smtClean="0"/>
              <a:t>Set the toolbar and inflate </a:t>
            </a:r>
            <a:r>
              <a:rPr lang="en-US" dirty="0"/>
              <a:t>the menu</a:t>
            </a:r>
          </a:p>
          <a:p>
            <a:pPr lvl="1"/>
            <a:r>
              <a:rPr lang="en-US" i="1" dirty="0"/>
              <a:t>This is already there when you use a "Blank Activity</a:t>
            </a:r>
            <a:r>
              <a:rPr lang="en-US" i="1" dirty="0" smtClean="0"/>
              <a:t>"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86468" y="5052757"/>
            <a:ext cx="7738016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boolean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onCreateOptionsMenu(Menu menu)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Inflate the menu; this adds items to the action bar if it is present.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getMenuInflater().inflate(R.menu.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menu_main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menu);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47774" y="2407980"/>
            <a:ext cx="6048451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(Bundle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.onCreate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R.layout.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activity_main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Toolbar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toolbar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(Toolbar)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toolbar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setSupportActionBar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(toolbar);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//..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1792</TotalTime>
  <Words>674</Words>
  <Application>Microsoft Office PowerPoint</Application>
  <PresentationFormat>On-screen Show (4:3)</PresentationFormat>
  <Paragraphs>154</Paragraphs>
  <Slides>20</Slides>
  <Notes>3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VIVES sjabloon 2013</vt:lpstr>
      <vt:lpstr>Android Development</vt:lpstr>
      <vt:lpstr>Android Development Chapter 4 - Context and Option Menus</vt:lpstr>
      <vt:lpstr>Menus</vt:lpstr>
      <vt:lpstr>Menus</vt:lpstr>
      <vt:lpstr>Android Development Chapter 4 - Context and Option Menus</vt:lpstr>
      <vt:lpstr>Creating a Resource Menu folder</vt:lpstr>
      <vt:lpstr>Creating the XML Menu Structure</vt:lpstr>
      <vt:lpstr>Creating the Toolbar Widget</vt:lpstr>
      <vt:lpstr>Inflating the Menu</vt:lpstr>
      <vt:lpstr>Handling the Menu Click Events</vt:lpstr>
      <vt:lpstr>The End Result</vt:lpstr>
      <vt:lpstr>Let's Try It Out</vt:lpstr>
      <vt:lpstr>Android Development Chapter 4 - Context and Option Menus</vt:lpstr>
      <vt:lpstr>Creating a Context Menu</vt:lpstr>
      <vt:lpstr>Creating a Resource Menu folder</vt:lpstr>
      <vt:lpstr>Creating the XML Menu Structure</vt:lpstr>
      <vt:lpstr>Inflating the Menu</vt:lpstr>
      <vt:lpstr>Inflating the Menu</vt:lpstr>
      <vt:lpstr>Handling the Menu Click Events</vt:lpstr>
      <vt:lpstr>The End 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 De Witte</cp:lastModifiedBy>
  <cp:revision>366</cp:revision>
  <dcterms:created xsi:type="dcterms:W3CDTF">2014-10-16T09:28:33Z</dcterms:created>
  <dcterms:modified xsi:type="dcterms:W3CDTF">2015-11-16T15:28:11Z</dcterms:modified>
</cp:coreProperties>
</file>